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3.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728" r:id="rId1"/>
    <p:sldMasterId id="2147483729" r:id="rId2"/>
    <p:sldMasterId id="2147483730" r:id="rId3"/>
    <p:sldMasterId id="2147483782" r:id="rId4"/>
  </p:sldMasterIdLst>
  <p:notesMasterIdLst>
    <p:notesMasterId r:id="rId23"/>
  </p:notesMasterIdLst>
  <p:sldIdLst>
    <p:sldId id="256" r:id="rId5"/>
    <p:sldId id="273" r:id="rId6"/>
    <p:sldId id="257" r:id="rId7"/>
    <p:sldId id="258" r:id="rId8"/>
    <p:sldId id="259" r:id="rId9"/>
    <p:sldId id="260" r:id="rId10"/>
    <p:sldId id="261" r:id="rId11"/>
    <p:sldId id="266" r:id="rId12"/>
    <p:sldId id="267" r:id="rId13"/>
    <p:sldId id="268" r:id="rId14"/>
    <p:sldId id="269" r:id="rId15"/>
    <p:sldId id="270" r:id="rId16"/>
    <p:sldId id="274" r:id="rId17"/>
    <p:sldId id="276" r:id="rId18"/>
    <p:sldId id="277" r:id="rId19"/>
    <p:sldId id="278" r:id="rId20"/>
    <p:sldId id="279" r:id="rId21"/>
    <p:sldId id="271" r:id="rId22"/>
  </p:sldIdLst>
  <p:sldSz cx="24377650" cy="13716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958">
          <p15:clr>
            <a:srgbClr val="A4A3A4"/>
          </p15:clr>
        </p15:guide>
        <p15:guide id="2" orient="horz" pos="8160">
          <p15:clr>
            <a:srgbClr val="A4A3A4"/>
          </p15:clr>
        </p15:guide>
        <p15:guide id="3" orient="horz" pos="480">
          <p15:clr>
            <a:srgbClr val="A4A3A4"/>
          </p15:clr>
        </p15:guide>
        <p15:guide id="4" pos="14398">
          <p15:clr>
            <a:srgbClr val="A4A3A4"/>
          </p15:clr>
        </p15:guide>
        <p15:guide id="5" orient="horz" pos="309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3D37FD-AA74-4FED-8AB4-7318DAE213AA}">
  <a:tblStyle styleId="{C53D37FD-AA74-4FED-8AB4-7318DAE213A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8672" autoAdjust="0"/>
  </p:normalViewPr>
  <p:slideViewPr>
    <p:cSldViewPr snapToGrid="0">
      <p:cViewPr varScale="1">
        <p:scale>
          <a:sx n="50" d="100"/>
          <a:sy n="50" d="100"/>
        </p:scale>
        <p:origin x="954" y="36"/>
      </p:cViewPr>
      <p:guideLst>
        <p:guide pos="958"/>
        <p:guide orient="horz" pos="8160"/>
        <p:guide orient="horz" pos="480"/>
        <p:guide pos="14398"/>
        <p:guide orient="horz" pos="309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1pPr>
            <a:lvl2pPr marL="914400" marR="0" lvl="1"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2pPr>
            <a:lvl3pPr marL="1371600" marR="0" lvl="2"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3pPr>
            <a:lvl4pPr marL="1828800" marR="0" lvl="3"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4pPr>
            <a:lvl5pPr marL="2286000" marR="0" lvl="4" indent="-228600" algn="l" rtl="0">
              <a:spcBef>
                <a:spcPts val="0"/>
              </a:spcBef>
              <a:spcAft>
                <a:spcPts val="0"/>
              </a:spcAft>
              <a:buSzPts val="1400"/>
              <a:buNone/>
              <a:defRPr sz="2400" b="0" i="0" u="none" strike="noStrike" cap="none">
                <a:solidFill>
                  <a:schemeClr val="dk1"/>
                </a:solidFill>
                <a:latin typeface="Lato Light"/>
                <a:ea typeface="Lato Light"/>
                <a:cs typeface="Lato Light"/>
                <a:sym typeface="Lato Light"/>
              </a:defRPr>
            </a:lvl5pPr>
            <a:lvl6pPr marL="2743200" marR="0" lvl="5"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24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Lato Light"/>
                <a:ea typeface="Lato Light"/>
                <a:cs typeface="Lato Light"/>
                <a:sym typeface="Lato Light"/>
              </a:defRPr>
            </a:lvl1pPr>
            <a:lvl2pPr marR="0" lvl="1"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36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Lato Light"/>
                <a:ea typeface="Lato Light"/>
                <a:cs typeface="Lato Light"/>
                <a:sym typeface="Lato Light"/>
              </a:rPr>
              <a:t>‹#›</a:t>
            </a:fld>
            <a:endParaRPr sz="1200" b="0" i="0" u="none" strike="noStrike" cap="none">
              <a:solidFill>
                <a:schemeClr val="dk1"/>
              </a:solidFill>
              <a:latin typeface="Lato Light"/>
              <a:ea typeface="Lato Light"/>
              <a:cs typeface="Lato Light"/>
              <a:sym typeface="Lato Light"/>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2"/>
        <p:cNvGrpSpPr/>
        <p:nvPr/>
      </p:nvGrpSpPr>
      <p:grpSpPr>
        <a:xfrm>
          <a:off x="0" y="0"/>
          <a:ext cx="0" cy="0"/>
          <a:chOff x="0" y="0"/>
          <a:chExt cx="0" cy="0"/>
        </a:xfrm>
      </p:grpSpPr>
      <p:sp>
        <p:nvSpPr>
          <p:cNvPr id="1323" name="Google Shape;1323;g630a814dc5_0_53: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4" name="Google Shape;1324;g630a814dc5_0_5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3"/>
        <p:cNvGrpSpPr/>
        <p:nvPr/>
      </p:nvGrpSpPr>
      <p:grpSpPr>
        <a:xfrm>
          <a:off x="0" y="0"/>
          <a:ext cx="0" cy="0"/>
          <a:chOff x="0" y="0"/>
          <a:chExt cx="0" cy="0"/>
        </a:xfrm>
      </p:grpSpPr>
      <p:sp>
        <p:nvSpPr>
          <p:cNvPr id="2414" name="Google Shape;2414;g8bda237455_0_132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5" name="Google Shape;2415;g8bda237455_0_13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0"/>
        <p:cNvGrpSpPr/>
        <p:nvPr/>
      </p:nvGrpSpPr>
      <p:grpSpPr>
        <a:xfrm>
          <a:off x="0" y="0"/>
          <a:ext cx="0" cy="0"/>
          <a:chOff x="0" y="0"/>
          <a:chExt cx="0" cy="0"/>
        </a:xfrm>
      </p:grpSpPr>
      <p:sp>
        <p:nvSpPr>
          <p:cNvPr id="2421" name="Google Shape;2421;g8bda237455_0_132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2" name="Google Shape;2422;g8bda237455_0_13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7"/>
        <p:cNvGrpSpPr/>
        <p:nvPr/>
      </p:nvGrpSpPr>
      <p:grpSpPr>
        <a:xfrm>
          <a:off x="0" y="0"/>
          <a:ext cx="0" cy="0"/>
          <a:chOff x="0" y="0"/>
          <a:chExt cx="0" cy="0"/>
        </a:xfrm>
      </p:grpSpPr>
      <p:sp>
        <p:nvSpPr>
          <p:cNvPr id="2428" name="Google Shape;2428;g8bda237455_0_133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9" name="Google Shape;2429;g8bda237455_0_13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40010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4"/>
        <p:cNvGrpSpPr/>
        <p:nvPr/>
      </p:nvGrpSpPr>
      <p:grpSpPr>
        <a:xfrm>
          <a:off x="0" y="0"/>
          <a:ext cx="0" cy="0"/>
          <a:chOff x="0" y="0"/>
          <a:chExt cx="0" cy="0"/>
        </a:xfrm>
      </p:grpSpPr>
      <p:sp>
        <p:nvSpPr>
          <p:cNvPr id="2435" name="Google Shape;2435;g8bda237455_0_1338: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6" name="Google Shape;2436;g8bda237455_0_13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0"/>
        <p:cNvGrpSpPr/>
        <p:nvPr/>
      </p:nvGrpSpPr>
      <p:grpSpPr>
        <a:xfrm>
          <a:off x="0" y="0"/>
          <a:ext cx="0" cy="0"/>
          <a:chOff x="0" y="0"/>
          <a:chExt cx="0" cy="0"/>
        </a:xfrm>
      </p:grpSpPr>
      <p:sp>
        <p:nvSpPr>
          <p:cNvPr id="2421" name="Google Shape;2421;g8bda237455_0_132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2" name="Google Shape;2422;g8bda237455_0_13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8bda237585_3_76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4" name="Google Shape;1424;g8bda237585_3_7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8bda237585_0_3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8bda237585_0_32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31" name="Google Shape;1431;g8bda237585_0_32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2"/>
        <p:cNvGrpSpPr/>
        <p:nvPr/>
      </p:nvGrpSpPr>
      <p:grpSpPr>
        <a:xfrm>
          <a:off x="0" y="0"/>
          <a:ext cx="0" cy="0"/>
          <a:chOff x="0" y="0"/>
          <a:chExt cx="0" cy="0"/>
        </a:xfrm>
      </p:grpSpPr>
      <p:sp>
        <p:nvSpPr>
          <p:cNvPr id="1403" name="Google Shape;1403;g8bda237585_0_3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4" name="Google Shape;1404;g8bda237585_0_32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5" name="Google Shape;1405;g8bda237585_0_32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8"/>
        <p:cNvGrpSpPr/>
        <p:nvPr/>
      </p:nvGrpSpPr>
      <p:grpSpPr>
        <a:xfrm>
          <a:off x="0" y="0"/>
          <a:ext cx="0" cy="0"/>
          <a:chOff x="0" y="0"/>
          <a:chExt cx="0" cy="0"/>
        </a:xfrm>
      </p:grpSpPr>
      <p:sp>
        <p:nvSpPr>
          <p:cNvPr id="1449" name="Google Shape;1449;g8bda237585_3_1014: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0" name="Google Shape;1450;g8bda237585_3_10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8bd883d690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8bd883d690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783034316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783034316d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2" name="Google Shape;1332;g783034316d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8bda237585_3_0: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4" name="Google Shape;1344;g8bda237585_3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9"/>
        <p:cNvGrpSpPr/>
        <p:nvPr/>
      </p:nvGrpSpPr>
      <p:grpSpPr>
        <a:xfrm>
          <a:off x="0" y="0"/>
          <a:ext cx="0" cy="0"/>
          <a:chOff x="0" y="0"/>
          <a:chExt cx="0" cy="0"/>
        </a:xfrm>
      </p:grpSpPr>
      <p:sp>
        <p:nvSpPr>
          <p:cNvPr id="2350" name="Google Shape;2350;g8bd883d690_5_310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1" name="Google Shape;2351;g8bd883d690_5_31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8bd883d690_0_12: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8bd883d690_0_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5"/>
        <p:cNvGrpSpPr/>
        <p:nvPr/>
      </p:nvGrpSpPr>
      <p:grpSpPr>
        <a:xfrm>
          <a:off x="0" y="0"/>
          <a:ext cx="0" cy="0"/>
          <a:chOff x="0" y="0"/>
          <a:chExt cx="0" cy="0"/>
        </a:xfrm>
      </p:grpSpPr>
      <p:sp>
        <p:nvSpPr>
          <p:cNvPr id="2366" name="Google Shape;2366;g8bd883d690_0_21: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7" name="Google Shape;2367;g8bd883d690_0_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9"/>
        <p:cNvGrpSpPr/>
        <p:nvPr/>
      </p:nvGrpSpPr>
      <p:grpSpPr>
        <a:xfrm>
          <a:off x="0" y="0"/>
          <a:ext cx="0" cy="0"/>
          <a:chOff x="0" y="0"/>
          <a:chExt cx="0" cy="0"/>
        </a:xfrm>
      </p:grpSpPr>
      <p:sp>
        <p:nvSpPr>
          <p:cNvPr id="2400" name="Google Shape;2400;g8bda237455_4_333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1" name="Google Shape;2401;g8bda237455_4_33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6"/>
        <p:cNvGrpSpPr/>
        <p:nvPr/>
      </p:nvGrpSpPr>
      <p:grpSpPr>
        <a:xfrm>
          <a:off x="0" y="0"/>
          <a:ext cx="0" cy="0"/>
          <a:chOff x="0" y="0"/>
          <a:chExt cx="0" cy="0"/>
        </a:xfrm>
      </p:grpSpPr>
      <p:sp>
        <p:nvSpPr>
          <p:cNvPr id="2407" name="Google Shape;2407;g8bd883d690_0_46:notes"/>
          <p:cNvSpPr>
            <a:spLocks noGrp="1" noRot="1" noChangeAspect="1"/>
          </p:cNvSpPr>
          <p:nvPr>
            <p:ph type="sldImg" idx="2"/>
          </p:nvPr>
        </p:nvSpPr>
        <p:spPr>
          <a:xfrm>
            <a:off x="382588" y="685800"/>
            <a:ext cx="6094412"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8" name="Google Shape;2408;g8bd883d690_0_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4.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4.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3.png"/><Relationship Id="rId1" Type="http://schemas.openxmlformats.org/officeDocument/2006/relationships/slideMaster" Target="../slideMasters/slideMaster4.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5.png"/></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2.xml"/><Relationship Id="rId4"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4.pn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6.png"/></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5.png"/></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6.png"/></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Master" Target="../slideMasters/slideMaster4.xml"/><Relationship Id="rId4" Type="http://schemas.openxmlformats.org/officeDocument/2006/relationships/image" Target="../media/image14.png"/></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Default Slide">
  <p:cSld name="Default Slide">
    <p:spTree>
      <p:nvGrpSpPr>
        <p:cNvPr id="1" name="Shape 14"/>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8. Transition Slide">
  <p:cSld name="CUSTOM_17_2_1_2">
    <p:spTree>
      <p:nvGrpSpPr>
        <p:cNvPr id="1" name="Shape 83"/>
        <p:cNvGrpSpPr/>
        <p:nvPr/>
      </p:nvGrpSpPr>
      <p:grpSpPr>
        <a:xfrm>
          <a:off x="0" y="0"/>
          <a:ext cx="0" cy="0"/>
          <a:chOff x="0" y="0"/>
          <a:chExt cx="0" cy="0"/>
        </a:xfrm>
      </p:grpSpPr>
      <p:pic>
        <p:nvPicPr>
          <p:cNvPr id="84" name="Google Shape;84;p1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5" name="Google Shape;85;p12"/>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6" name="Google Shape;86;p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7" name="Google Shape;87;p1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1682"/>
        <p:cNvGrpSpPr/>
        <p:nvPr/>
      </p:nvGrpSpPr>
      <p:grpSpPr>
        <a:xfrm>
          <a:off x="0" y="0"/>
          <a:ext cx="0" cy="0"/>
          <a:chOff x="0" y="0"/>
          <a:chExt cx="0" cy="0"/>
        </a:xfrm>
      </p:grpSpPr>
      <p:sp>
        <p:nvSpPr>
          <p:cNvPr id="1683" name="Google Shape;1683;p10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4" name="Google Shape;1684;p10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85" name="Google Shape;1685;p10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86" name="Google Shape;1686;p10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87" name="Google Shape;1687;p10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88" name="Google Shape;1688;p10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89" name="Google Shape;1689;p106"/>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0" name="Google Shape;1690;p106"/>
          <p:cNvGrpSpPr/>
          <p:nvPr/>
        </p:nvGrpSpPr>
        <p:grpSpPr>
          <a:xfrm>
            <a:off x="1219475" y="10328151"/>
            <a:ext cx="1606396" cy="1005814"/>
            <a:chOff x="457200" y="1466425"/>
            <a:chExt cx="776900" cy="486300"/>
          </a:xfrm>
        </p:grpSpPr>
        <p:sp>
          <p:nvSpPr>
            <p:cNvPr id="1691" name="Google Shape;1691;p106"/>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92" name="Google Shape;1692;p106"/>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3" name="Google Shape;1693;p106"/>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4" name="Google Shape;1694;p106"/>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95" name="Google Shape;1695;p106"/>
          <p:cNvGrpSpPr/>
          <p:nvPr/>
        </p:nvGrpSpPr>
        <p:grpSpPr>
          <a:xfrm>
            <a:off x="1219175" y="11496427"/>
            <a:ext cx="1606396" cy="1005814"/>
            <a:chOff x="457200" y="1466425"/>
            <a:chExt cx="776900" cy="486300"/>
          </a:xfrm>
        </p:grpSpPr>
        <p:sp>
          <p:nvSpPr>
            <p:cNvPr id="1696" name="Google Shape;1696;p10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97" name="Google Shape;1697;p10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98" name="Google Shape;1698;p106"/>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99" name="Google Shape;1699;p106"/>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0" name="Google Shape;1700;p106"/>
          <p:cNvGrpSpPr/>
          <p:nvPr/>
        </p:nvGrpSpPr>
        <p:grpSpPr>
          <a:xfrm>
            <a:off x="1219342" y="7991151"/>
            <a:ext cx="1606396" cy="1005814"/>
            <a:chOff x="457200" y="1466425"/>
            <a:chExt cx="776900" cy="486300"/>
          </a:xfrm>
        </p:grpSpPr>
        <p:sp>
          <p:nvSpPr>
            <p:cNvPr id="1701" name="Google Shape;1701;p106"/>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702" name="Google Shape;1702;p106"/>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3" name="Google Shape;1703;p106"/>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4" name="Google Shape;1704;p106"/>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05" name="Google Shape;1705;p106"/>
          <p:cNvGrpSpPr/>
          <p:nvPr/>
        </p:nvGrpSpPr>
        <p:grpSpPr>
          <a:xfrm>
            <a:off x="1219042" y="9159427"/>
            <a:ext cx="1606396" cy="1005814"/>
            <a:chOff x="457200" y="1466425"/>
            <a:chExt cx="776900" cy="486300"/>
          </a:xfrm>
        </p:grpSpPr>
        <p:sp>
          <p:nvSpPr>
            <p:cNvPr id="1706" name="Google Shape;1706;p106"/>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707" name="Google Shape;1707;p106"/>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08" name="Google Shape;1708;p106"/>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9" name="Google Shape;1709;p106"/>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10" name="Google Shape;1710;p106"/>
          <p:cNvGrpSpPr/>
          <p:nvPr/>
        </p:nvGrpSpPr>
        <p:grpSpPr>
          <a:xfrm>
            <a:off x="1219408" y="5694151"/>
            <a:ext cx="1606396" cy="1005814"/>
            <a:chOff x="457200" y="1466425"/>
            <a:chExt cx="776900" cy="486300"/>
          </a:xfrm>
        </p:grpSpPr>
        <p:sp>
          <p:nvSpPr>
            <p:cNvPr id="1711" name="Google Shape;1711;p106"/>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712" name="Google Shape;1712;p106"/>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3" name="Google Shape;1713;p106"/>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4" name="Google Shape;1714;p106"/>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15" name="Google Shape;1715;p106"/>
          <p:cNvGrpSpPr/>
          <p:nvPr/>
        </p:nvGrpSpPr>
        <p:grpSpPr>
          <a:xfrm>
            <a:off x="1219108" y="6862427"/>
            <a:ext cx="1606396" cy="1005814"/>
            <a:chOff x="457200" y="1466425"/>
            <a:chExt cx="776900" cy="486300"/>
          </a:xfrm>
        </p:grpSpPr>
        <p:sp>
          <p:nvSpPr>
            <p:cNvPr id="1716" name="Google Shape;1716;p10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717" name="Google Shape;1717;p10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18" name="Google Shape;1718;p106"/>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19" name="Google Shape;1719;p106"/>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20" name="Google Shape;1720;p106"/>
          <p:cNvGrpSpPr/>
          <p:nvPr/>
        </p:nvGrpSpPr>
        <p:grpSpPr>
          <a:xfrm>
            <a:off x="1219275" y="3357151"/>
            <a:ext cx="1606396" cy="1005814"/>
            <a:chOff x="457200" y="1466425"/>
            <a:chExt cx="776900" cy="486300"/>
          </a:xfrm>
        </p:grpSpPr>
        <p:sp>
          <p:nvSpPr>
            <p:cNvPr id="1721" name="Google Shape;1721;p106"/>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722" name="Google Shape;1722;p106"/>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23" name="Google Shape;1723;p106"/>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4" name="Google Shape;1724;p106"/>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725" name="Google Shape;1725;p106"/>
          <p:cNvGrpSpPr/>
          <p:nvPr/>
        </p:nvGrpSpPr>
        <p:grpSpPr>
          <a:xfrm>
            <a:off x="1218975" y="4525427"/>
            <a:ext cx="1606396" cy="1005814"/>
            <a:chOff x="457200" y="1466425"/>
            <a:chExt cx="776900" cy="486300"/>
          </a:xfrm>
        </p:grpSpPr>
        <p:sp>
          <p:nvSpPr>
            <p:cNvPr id="1726" name="Google Shape;1726;p106"/>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727" name="Google Shape;1727;p106"/>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28" name="Google Shape;1728;p106"/>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1729"/>
        <p:cNvGrpSpPr/>
        <p:nvPr/>
      </p:nvGrpSpPr>
      <p:grpSpPr>
        <a:xfrm>
          <a:off x="0" y="0"/>
          <a:ext cx="0" cy="0"/>
          <a:chOff x="0" y="0"/>
          <a:chExt cx="0" cy="0"/>
        </a:xfrm>
      </p:grpSpPr>
      <p:sp>
        <p:nvSpPr>
          <p:cNvPr id="1730" name="Google Shape;1730;p10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31" name="Google Shape;1731;p10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32" name="Google Shape;1732;p10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33" name="Google Shape;1733;p10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34" name="Google Shape;1734;p10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35" name="Google Shape;1735;p10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36" name="Google Shape;1736;p107"/>
          <p:cNvGrpSpPr/>
          <p:nvPr/>
        </p:nvGrpSpPr>
        <p:grpSpPr>
          <a:xfrm>
            <a:off x="1218833" y="3586941"/>
            <a:ext cx="1421954" cy="1422613"/>
            <a:chOff x="457200" y="1378813"/>
            <a:chExt cx="695400" cy="695450"/>
          </a:xfrm>
        </p:grpSpPr>
        <p:sp>
          <p:nvSpPr>
            <p:cNvPr id="1737" name="Google Shape;1737;p107"/>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1738" name="Google Shape;1738;p107"/>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39" name="Google Shape;1739;p107"/>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40" name="Google Shape;1740;p107"/>
          <p:cNvSpPr txBox="1">
            <a:spLocks noGrp="1"/>
          </p:cNvSpPr>
          <p:nvPr>
            <p:ph type="subTitle" idx="3"/>
          </p:nvPr>
        </p:nvSpPr>
        <p:spPr>
          <a:xfrm>
            <a:off x="1930897"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41" name="Google Shape;1741;p107"/>
          <p:cNvGrpSpPr/>
          <p:nvPr/>
        </p:nvGrpSpPr>
        <p:grpSpPr>
          <a:xfrm>
            <a:off x="8811455" y="3586941"/>
            <a:ext cx="1421954" cy="1422613"/>
            <a:chOff x="457200" y="1378813"/>
            <a:chExt cx="695400" cy="695450"/>
          </a:xfrm>
        </p:grpSpPr>
        <p:sp>
          <p:nvSpPr>
            <p:cNvPr id="1742" name="Google Shape;1742;p107"/>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1743" name="Google Shape;1743;p107"/>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44" name="Google Shape;1744;p107"/>
          <p:cNvSpPr/>
          <p:nvPr/>
        </p:nvSpPr>
        <p:spPr>
          <a:xfrm flipH="1">
            <a:off x="9523533"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45" name="Google Shape;1745;p107"/>
          <p:cNvSpPr txBox="1">
            <a:spLocks noGrp="1"/>
          </p:cNvSpPr>
          <p:nvPr>
            <p:ph type="subTitle" idx="4"/>
          </p:nvPr>
        </p:nvSpPr>
        <p:spPr>
          <a:xfrm>
            <a:off x="9523519"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746" name="Google Shape;1746;p107"/>
          <p:cNvGrpSpPr/>
          <p:nvPr/>
        </p:nvGrpSpPr>
        <p:grpSpPr>
          <a:xfrm>
            <a:off x="16353290" y="3588941"/>
            <a:ext cx="1421954" cy="1422613"/>
            <a:chOff x="457200" y="1378813"/>
            <a:chExt cx="695400" cy="695450"/>
          </a:xfrm>
        </p:grpSpPr>
        <p:sp>
          <p:nvSpPr>
            <p:cNvPr id="1747" name="Google Shape;1747;p107"/>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1748" name="Google Shape;1748;p107"/>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749" name="Google Shape;1749;p107"/>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50" name="Google Shape;1750;p107"/>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1751"/>
        <p:cNvGrpSpPr/>
        <p:nvPr/>
      </p:nvGrpSpPr>
      <p:grpSpPr>
        <a:xfrm>
          <a:off x="0" y="0"/>
          <a:ext cx="0" cy="0"/>
          <a:chOff x="0" y="0"/>
          <a:chExt cx="0" cy="0"/>
        </a:xfrm>
      </p:grpSpPr>
      <p:pic>
        <p:nvPicPr>
          <p:cNvPr id="1752" name="Google Shape;1752;p108"/>
          <p:cNvPicPr preferRelativeResize="0"/>
          <p:nvPr/>
        </p:nvPicPr>
        <p:blipFill>
          <a:blip r:embed="rId2">
            <a:alphaModFix/>
          </a:blip>
          <a:stretch>
            <a:fillRect/>
          </a:stretch>
        </p:blipFill>
        <p:spPr>
          <a:xfrm>
            <a:off x="11427090" y="1732400"/>
            <a:ext cx="2205958" cy="10973966"/>
          </a:xfrm>
          <a:prstGeom prst="rect">
            <a:avLst/>
          </a:prstGeom>
          <a:noFill/>
          <a:ln>
            <a:noFill/>
          </a:ln>
        </p:spPr>
      </p:pic>
      <p:sp>
        <p:nvSpPr>
          <p:cNvPr id="1753" name="Google Shape;1753;p10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54" name="Google Shape;1754;p10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55" name="Google Shape;1755;p10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56" name="Google Shape;1756;p10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57" name="Google Shape;1757;p10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8" name="Google Shape;1758;p108"/>
          <p:cNvSpPr txBox="1">
            <a:spLocks noGrp="1"/>
          </p:cNvSpPr>
          <p:nvPr>
            <p:ph type="subTitle" idx="2"/>
          </p:nvPr>
        </p:nvSpPr>
        <p:spPr>
          <a:xfrm>
            <a:off x="-32791" y="4273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59" name="Google Shape;1759;p108"/>
          <p:cNvSpPr/>
          <p:nvPr/>
        </p:nvSpPr>
        <p:spPr>
          <a:xfrm>
            <a:off x="13159970" y="2373733"/>
            <a:ext cx="7167000" cy="12711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System Hardening</a:t>
            </a:r>
            <a:endParaRPr sz="5600">
              <a:solidFill>
                <a:srgbClr val="FFFFFF"/>
              </a:solidFill>
              <a:latin typeface="Roboto Light"/>
              <a:ea typeface="Roboto Light"/>
              <a:cs typeface="Roboto Light"/>
              <a:sym typeface="Roboto Light"/>
            </a:endParaRPr>
          </a:p>
        </p:txBody>
      </p:sp>
      <p:sp>
        <p:nvSpPr>
          <p:cNvPr id="1760" name="Google Shape;1760;p108"/>
          <p:cNvSpPr/>
          <p:nvPr/>
        </p:nvSpPr>
        <p:spPr>
          <a:xfrm rot="10800000">
            <a:off x="13523063" y="3410502"/>
            <a:ext cx="695897" cy="385851"/>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1" name="Google Shape;1761;p108"/>
          <p:cNvSpPr/>
          <p:nvPr/>
        </p:nvSpPr>
        <p:spPr>
          <a:xfrm>
            <a:off x="1219004" y="2367800"/>
            <a:ext cx="7167000" cy="1271100"/>
          </a:xfrm>
          <a:prstGeom prst="roundRect">
            <a:avLst>
              <a:gd name="adj" fmla="val 16667"/>
            </a:avLst>
          </a:prstGeom>
          <a:solidFill>
            <a:srgbClr val="3D85C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solidFill>
                  <a:srgbClr val="FFFFFF"/>
                </a:solidFill>
                <a:latin typeface="Roboto Light"/>
                <a:ea typeface="Roboto Light"/>
                <a:cs typeface="Roboto Light"/>
                <a:sym typeface="Roboto Light"/>
              </a:rPr>
              <a:t>Alarm</a:t>
            </a:r>
            <a:endParaRPr sz="5600">
              <a:solidFill>
                <a:srgbClr val="FFFFFF"/>
              </a:solidFill>
              <a:latin typeface="Roboto Light"/>
              <a:ea typeface="Roboto Light"/>
              <a:cs typeface="Roboto Light"/>
              <a:sym typeface="Roboto Light"/>
            </a:endParaRPr>
          </a:p>
        </p:txBody>
      </p:sp>
      <p:sp>
        <p:nvSpPr>
          <p:cNvPr id="1762" name="Google Shape;1762;p108"/>
          <p:cNvSpPr/>
          <p:nvPr/>
        </p:nvSpPr>
        <p:spPr>
          <a:xfrm rot="10800000">
            <a:off x="1533903" y="3404535"/>
            <a:ext cx="603806" cy="385851"/>
          </a:xfrm>
          <a:prstGeom prst="flowChartExtract">
            <a:avLst/>
          </a:prstGeom>
          <a:solidFill>
            <a:srgbClr val="3D85C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63" name="Google Shape;1763;p108"/>
          <p:cNvSpPr txBox="1">
            <a:spLocks noGrp="1"/>
          </p:cNvSpPr>
          <p:nvPr>
            <p:ph type="subTitle" idx="3"/>
          </p:nvPr>
        </p:nvSpPr>
        <p:spPr>
          <a:xfrm>
            <a:off x="11908365" y="4279200"/>
            <a:ext cx="11459400" cy="8804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1764"/>
        <p:cNvGrpSpPr/>
        <p:nvPr/>
      </p:nvGrpSpPr>
      <p:grpSpPr>
        <a:xfrm>
          <a:off x="0" y="0"/>
          <a:ext cx="0" cy="0"/>
          <a:chOff x="0" y="0"/>
          <a:chExt cx="0" cy="0"/>
        </a:xfrm>
      </p:grpSpPr>
      <p:sp>
        <p:nvSpPr>
          <p:cNvPr id="1765" name="Google Shape;1765;p10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66" name="Google Shape;1766;p10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67" name="Google Shape;1767;p10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68" name="Google Shape;1768;p10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69" name="Google Shape;1769;p10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70" name="Google Shape;1770;p10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71" name="Google Shape;1771;p109"/>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1772" name="Google Shape;1772;p109"/>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3" name="Google Shape;1773;p109"/>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4" name="Google Shape;1774;p109"/>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5" name="Google Shape;1775;p109"/>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6" name="Google Shape;1776;p109"/>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1777" name="Google Shape;1777;p109"/>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1778" name="Google Shape;1778;p109"/>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79" name="Google Shape;1779;p109"/>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0" name="Google Shape;1780;p109"/>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1" name="Google Shape;1781;p109"/>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2" name="Google Shape;1782;p109"/>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1783" name="Google Shape;1783;p109"/>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1784" name="Google Shape;1784;p109"/>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5" name="Google Shape;1785;p109"/>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86" name="Google Shape;1786;p109"/>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7" name="Google Shape;1787;p109"/>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1788" name="Google Shape;1788;p109"/>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89" name="Google Shape;1789;p109"/>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0" name="Google Shape;1790;p109"/>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1791"/>
        <p:cNvGrpSpPr/>
        <p:nvPr/>
      </p:nvGrpSpPr>
      <p:grpSpPr>
        <a:xfrm>
          <a:off x="0" y="0"/>
          <a:ext cx="0" cy="0"/>
          <a:chOff x="0" y="0"/>
          <a:chExt cx="0" cy="0"/>
        </a:xfrm>
      </p:grpSpPr>
      <p:sp>
        <p:nvSpPr>
          <p:cNvPr id="1792" name="Google Shape;1792;p11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793" name="Google Shape;1793;p11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4" name="Google Shape;1794;p11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795" name="Google Shape;1795;p11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796" name="Google Shape;1796;p11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97" name="Google Shape;1797;p11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798" name="Google Shape;1798;p11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9" name="Google Shape;1799;p110"/>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0" name="Google Shape;1800;p11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1" name="Google Shape;1801;p11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2" name="Google Shape;1802;p11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03" name="Google Shape;1803;p110"/>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4" name="Google Shape;1804;p110"/>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05" name="Google Shape;1805;p110"/>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06" name="Google Shape;1806;p110"/>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07" name="Google Shape;1807;p110"/>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1808" name="Google Shape;1808;p110"/>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1809" name="Google Shape;1809;p110"/>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1810"/>
        <p:cNvGrpSpPr/>
        <p:nvPr/>
      </p:nvGrpSpPr>
      <p:grpSpPr>
        <a:xfrm>
          <a:off x="0" y="0"/>
          <a:ext cx="0" cy="0"/>
          <a:chOff x="0" y="0"/>
          <a:chExt cx="0" cy="0"/>
        </a:xfrm>
      </p:grpSpPr>
      <p:sp>
        <p:nvSpPr>
          <p:cNvPr id="1811" name="Google Shape;1811;p111"/>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12" name="Google Shape;1812;p11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3" name="Google Shape;1813;p11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14" name="Google Shape;1814;p11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15" name="Google Shape;1815;p1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16" name="Google Shape;1816;p11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17" name="Google Shape;1817;p11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8" name="Google Shape;1818;p111"/>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19" name="Google Shape;1819;p111"/>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0" name="Google Shape;1820;p111"/>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1" name="Google Shape;1821;p111"/>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22" name="Google Shape;1822;p111"/>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3" name="Google Shape;1823;p111"/>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4" name="Google Shape;1824;p111"/>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25" name="Google Shape;1825;p111"/>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1826" name="Google Shape;1826;p111"/>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1827" name="Google Shape;1827;p111"/>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1828" name="Google Shape;1828;p111"/>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1829"/>
        <p:cNvGrpSpPr/>
        <p:nvPr/>
      </p:nvGrpSpPr>
      <p:grpSpPr>
        <a:xfrm>
          <a:off x="0" y="0"/>
          <a:ext cx="0" cy="0"/>
          <a:chOff x="0" y="0"/>
          <a:chExt cx="0" cy="0"/>
        </a:xfrm>
      </p:grpSpPr>
      <p:sp>
        <p:nvSpPr>
          <p:cNvPr id="1830" name="Google Shape;1830;p112"/>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1" name="Google Shape;1831;p11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2" name="Google Shape;1832;p11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33" name="Google Shape;1833;p11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34" name="Google Shape;1834;p11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35" name="Google Shape;1835;p11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36" name="Google Shape;1836;p11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7" name="Google Shape;1837;p112"/>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38" name="Google Shape;1838;p112"/>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39" name="Google Shape;1839;p112"/>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0" name="Google Shape;1840;p112"/>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41" name="Google Shape;1841;p112"/>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2" name="Google Shape;1842;p112"/>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43" name="Google Shape;1843;p112"/>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44" name="Google Shape;1844;p112"/>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1845" name="Google Shape;1845;p112"/>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1846" name="Google Shape;1846;p112"/>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1847" name="Google Shape;1847;p112"/>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1848"/>
        <p:cNvGrpSpPr/>
        <p:nvPr/>
      </p:nvGrpSpPr>
      <p:grpSpPr>
        <a:xfrm>
          <a:off x="0" y="0"/>
          <a:ext cx="0" cy="0"/>
          <a:chOff x="0" y="0"/>
          <a:chExt cx="0" cy="0"/>
        </a:xfrm>
      </p:grpSpPr>
      <p:sp>
        <p:nvSpPr>
          <p:cNvPr id="1849" name="Google Shape;1849;p11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0" name="Google Shape;1850;p1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1" name="Google Shape;1851;p1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52" name="Google Shape;1852;p1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53" name="Google Shape;1853;p1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54" name="Google Shape;1854;p1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55" name="Google Shape;1855;p1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6" name="Google Shape;1856;p11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57" name="Google Shape;1857;p11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8" name="Google Shape;1858;p11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9" name="Google Shape;1859;p11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0" name="Google Shape;1860;p11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1" name="Google Shape;1861;p11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2" name="Google Shape;1862;p11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63" name="Google Shape;1863;p113"/>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1864" name="Google Shape;1864;p113"/>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1865" name="Google Shape;1865;p113"/>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1866" name="Google Shape;1866;p113"/>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1867"/>
        <p:cNvGrpSpPr/>
        <p:nvPr/>
      </p:nvGrpSpPr>
      <p:grpSpPr>
        <a:xfrm>
          <a:off x="0" y="0"/>
          <a:ext cx="0" cy="0"/>
          <a:chOff x="0" y="0"/>
          <a:chExt cx="0" cy="0"/>
        </a:xfrm>
      </p:grpSpPr>
      <p:sp>
        <p:nvSpPr>
          <p:cNvPr id="1868" name="Google Shape;1868;p11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69" name="Google Shape;1869;p11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0" name="Google Shape;1870;p11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71" name="Google Shape;1871;p11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72" name="Google Shape;1872;p11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73" name="Google Shape;1873;p11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74" name="Google Shape;1874;p11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5" name="Google Shape;1875;p114"/>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76" name="Google Shape;1876;p11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7" name="Google Shape;1877;p11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8" name="Google Shape;1878;p11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79" name="Google Shape;1879;p11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0" name="Google Shape;1880;p114"/>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1" name="Google Shape;1881;p114"/>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82" name="Google Shape;1882;p11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83" name="Google Shape;1883;p11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884" name="Google Shape;1884;p114"/>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885" name="Google Shape;1885;p114"/>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1886" name="Google Shape;1886;p114"/>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887" name="Google Shape;1887;p114"/>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1888" name="Google Shape;1888;p114"/>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1889"/>
        <p:cNvGrpSpPr/>
        <p:nvPr/>
      </p:nvGrpSpPr>
      <p:grpSpPr>
        <a:xfrm>
          <a:off x="0" y="0"/>
          <a:ext cx="0" cy="0"/>
          <a:chOff x="0" y="0"/>
          <a:chExt cx="0" cy="0"/>
        </a:xfrm>
      </p:grpSpPr>
      <p:sp>
        <p:nvSpPr>
          <p:cNvPr id="1890" name="Google Shape;1890;p115"/>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1" name="Google Shape;1891;p11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2" name="Google Shape;1892;p11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93" name="Google Shape;1893;p11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94" name="Google Shape;1894;p1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95" name="Google Shape;1895;p11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896" name="Google Shape;1896;p11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7" name="Google Shape;1897;p115"/>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98" name="Google Shape;1898;p115"/>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99" name="Google Shape;1899;p115"/>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0" name="Google Shape;1900;p115"/>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1" name="Google Shape;1901;p115"/>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2" name="Google Shape;1902;p115"/>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3" name="Google Shape;1903;p115"/>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04" name="Google Shape;1904;p115"/>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05" name="Google Shape;1905;p115"/>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06" name="Google Shape;1906;p115"/>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1907" name="Google Shape;1907;p115"/>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1908" name="Google Shape;1908;p115"/>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1909" name="Google Shape;1909;p115"/>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1910" name="Google Shape;1910;p115"/>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9. Text Only">
  <p:cSld name="CUSTOM_2_7_2">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 name="Google Shape;90;p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1" name="Google Shape;91;p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2" name="Google Shape;92;p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4" name="Google Shape;94;p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 name="Google Shape;95;p13"/>
          <p:cNvSpPr txBox="1">
            <a:spLocks noGrp="1"/>
          </p:cNvSpPr>
          <p:nvPr>
            <p:ph type="body" idx="3"/>
          </p:nvPr>
        </p:nvSpPr>
        <p:spPr>
          <a:xfrm>
            <a:off x="467" y="3424667"/>
            <a:ext cx="24377700" cy="9659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1911"/>
        <p:cNvGrpSpPr/>
        <p:nvPr/>
      </p:nvGrpSpPr>
      <p:grpSpPr>
        <a:xfrm>
          <a:off x="0" y="0"/>
          <a:ext cx="0" cy="0"/>
          <a:chOff x="0" y="0"/>
          <a:chExt cx="0" cy="0"/>
        </a:xfrm>
      </p:grpSpPr>
      <p:sp>
        <p:nvSpPr>
          <p:cNvPr id="1912" name="Google Shape;1912;p116"/>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13" name="Google Shape;1913;p11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4" name="Google Shape;1914;p11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15" name="Google Shape;1915;p11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16" name="Google Shape;1916;p1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17" name="Google Shape;1917;p11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18" name="Google Shape;1918;p11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19" name="Google Shape;1919;p116"/>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0" name="Google Shape;1920;p116"/>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1" name="Google Shape;1921;p116"/>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2" name="Google Shape;1922;p116"/>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3" name="Google Shape;1923;p116"/>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4" name="Google Shape;1924;p116"/>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5" name="Google Shape;1925;p116"/>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26" name="Google Shape;1926;p116"/>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27" name="Google Shape;1927;p116"/>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28" name="Google Shape;1928;p116"/>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1929" name="Google Shape;1929;p116"/>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1930" name="Google Shape;1930;p116"/>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1931" name="Google Shape;1931;p116"/>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1932" name="Google Shape;1932;p116"/>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guide id="2" pos="4031">
          <p15:clr>
            <a:srgbClr val="FA7B17"/>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1933"/>
        <p:cNvGrpSpPr/>
        <p:nvPr/>
      </p:nvGrpSpPr>
      <p:grpSpPr>
        <a:xfrm>
          <a:off x="0" y="0"/>
          <a:ext cx="0" cy="0"/>
          <a:chOff x="0" y="0"/>
          <a:chExt cx="0" cy="0"/>
        </a:xfrm>
      </p:grpSpPr>
      <p:sp>
        <p:nvSpPr>
          <p:cNvPr id="1934" name="Google Shape;1934;p11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35" name="Google Shape;1935;p11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36" name="Google Shape;1936;p11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37" name="Google Shape;1937;p11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38" name="Google Shape;1938;p1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39" name="Google Shape;1939;p11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40" name="Google Shape;1940;p11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1" name="Google Shape;1941;p11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2" name="Google Shape;1942;p11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3" name="Google Shape;1943;p11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4" name="Google Shape;1944;p11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5" name="Google Shape;1945;p11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6" name="Google Shape;1946;p11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7" name="Google Shape;1947;p11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48" name="Google Shape;1948;p11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49" name="Google Shape;1949;p11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50" name="Google Shape;1950;p117"/>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1951" name="Google Shape;1951;p117"/>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1952" name="Google Shape;1952;p117"/>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1953" name="Google Shape;1953;p117"/>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1954" name="Google Shape;1954;p117"/>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1955"/>
        <p:cNvGrpSpPr/>
        <p:nvPr/>
      </p:nvGrpSpPr>
      <p:grpSpPr>
        <a:xfrm>
          <a:off x="0" y="0"/>
          <a:ext cx="0" cy="0"/>
          <a:chOff x="0" y="0"/>
          <a:chExt cx="0" cy="0"/>
        </a:xfrm>
      </p:grpSpPr>
      <p:sp>
        <p:nvSpPr>
          <p:cNvPr id="1956" name="Google Shape;1956;p118"/>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57" name="Google Shape;1957;p1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58" name="Google Shape;1958;p1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59" name="Google Shape;1959;p1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60" name="Google Shape;1960;p1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61" name="Google Shape;1961;p1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62" name="Google Shape;1962;p11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3" name="Google Shape;1963;p118"/>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64" name="Google Shape;1964;p118"/>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5" name="Google Shape;1965;p118"/>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6" name="Google Shape;1966;p118"/>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7" name="Google Shape;1967;p118"/>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8" name="Google Shape;1968;p118"/>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69" name="Google Shape;1969;p118"/>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0" name="Google Shape;1970;p118"/>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1" name="Google Shape;1971;p118"/>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2" name="Google Shape;1972;p118"/>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73" name="Google Shape;1973;p118"/>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74" name="Google Shape;1974;p118"/>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1975" name="Google Shape;1975;p118"/>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1976" name="Google Shape;1976;p118"/>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1977" name="Google Shape;1977;p118"/>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1978" name="Google Shape;1978;p118"/>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1979" name="Google Shape;1979;p118"/>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1980"/>
        <p:cNvGrpSpPr/>
        <p:nvPr/>
      </p:nvGrpSpPr>
      <p:grpSpPr>
        <a:xfrm>
          <a:off x="0" y="0"/>
          <a:ext cx="0" cy="0"/>
          <a:chOff x="0" y="0"/>
          <a:chExt cx="0" cy="0"/>
        </a:xfrm>
      </p:grpSpPr>
      <p:sp>
        <p:nvSpPr>
          <p:cNvPr id="1981" name="Google Shape;1981;p119"/>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82" name="Google Shape;1982;p11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3" name="Google Shape;1983;p11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984" name="Google Shape;1984;p11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985" name="Google Shape;1985;p1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986" name="Google Shape;1986;p11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87" name="Google Shape;1987;p11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8" name="Google Shape;1988;p119"/>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89" name="Google Shape;1989;p119"/>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0" name="Google Shape;1990;p119"/>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1" name="Google Shape;1991;p119"/>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2" name="Google Shape;1992;p119"/>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3" name="Google Shape;1993;p119"/>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994" name="Google Shape;1994;p119"/>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5" name="Google Shape;1995;p119"/>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6" name="Google Shape;1996;p119"/>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7" name="Google Shape;1997;p119"/>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998" name="Google Shape;1998;p119"/>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999" name="Google Shape;1999;p119"/>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2000" name="Google Shape;2000;p119"/>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2001" name="Google Shape;2001;p119"/>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2002" name="Google Shape;2002;p119"/>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2003" name="Google Shape;2003;p119"/>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2004" name="Google Shape;2004;p119"/>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2005"/>
        <p:cNvGrpSpPr/>
        <p:nvPr/>
      </p:nvGrpSpPr>
      <p:grpSpPr>
        <a:xfrm>
          <a:off x="0" y="0"/>
          <a:ext cx="0" cy="0"/>
          <a:chOff x="0" y="0"/>
          <a:chExt cx="0" cy="0"/>
        </a:xfrm>
      </p:grpSpPr>
      <p:sp>
        <p:nvSpPr>
          <p:cNvPr id="2006" name="Google Shape;2006;p120"/>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07" name="Google Shape;2007;p12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08" name="Google Shape;2008;p12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09" name="Google Shape;2009;p1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10" name="Google Shape;2010;p1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11" name="Google Shape;2011;p1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12" name="Google Shape;2012;p12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3" name="Google Shape;2013;p120"/>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14" name="Google Shape;2014;p120"/>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5" name="Google Shape;2015;p120"/>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6" name="Google Shape;2016;p120"/>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7" name="Google Shape;2017;p120"/>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8" name="Google Shape;2018;p120"/>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19" name="Google Shape;2019;p120"/>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0" name="Google Shape;2020;p120"/>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1" name="Google Shape;2021;p120"/>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2" name="Google Shape;2022;p120"/>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23" name="Google Shape;2023;p120"/>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24" name="Google Shape;2024;p120"/>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2025" name="Google Shape;2025;p120"/>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2026" name="Google Shape;2026;p120"/>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2027" name="Google Shape;2027;p120"/>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2028" name="Google Shape;2028;p120"/>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2029" name="Google Shape;2029;p120"/>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2030"/>
        <p:cNvGrpSpPr/>
        <p:nvPr/>
      </p:nvGrpSpPr>
      <p:grpSpPr>
        <a:xfrm>
          <a:off x="0" y="0"/>
          <a:ext cx="0" cy="0"/>
          <a:chOff x="0" y="0"/>
          <a:chExt cx="0" cy="0"/>
        </a:xfrm>
      </p:grpSpPr>
      <p:sp>
        <p:nvSpPr>
          <p:cNvPr id="2031" name="Google Shape;2031;p12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32" name="Google Shape;2032;p12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3" name="Google Shape;2033;p12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34" name="Google Shape;2034;p12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35" name="Google Shape;2035;p1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36" name="Google Shape;2036;p12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37" name="Google Shape;2037;p12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8" name="Google Shape;2038;p12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39" name="Google Shape;2039;p12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0" name="Google Shape;2040;p12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1" name="Google Shape;2041;p12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2" name="Google Shape;2042;p12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3" name="Google Shape;2043;p12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44" name="Google Shape;2044;p12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5" name="Google Shape;2045;p12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6" name="Google Shape;2046;p12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7" name="Google Shape;2047;p12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8" name="Google Shape;2048;p12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49" name="Google Shape;2049;p121"/>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2050" name="Google Shape;2050;p121"/>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2051" name="Google Shape;2051;p121"/>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2052" name="Google Shape;2052;p121"/>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2053" name="Google Shape;2053;p121"/>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2054" name="Google Shape;2054;p121"/>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2055"/>
        <p:cNvGrpSpPr/>
        <p:nvPr/>
      </p:nvGrpSpPr>
      <p:grpSpPr>
        <a:xfrm>
          <a:off x="0" y="0"/>
          <a:ext cx="0" cy="0"/>
          <a:chOff x="0" y="0"/>
          <a:chExt cx="0" cy="0"/>
        </a:xfrm>
      </p:grpSpPr>
      <p:sp>
        <p:nvSpPr>
          <p:cNvPr id="2056" name="Google Shape;2056;p122"/>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7" name="Google Shape;2057;p1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58" name="Google Shape;2058;p12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59" name="Google Shape;2059;p1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60" name="Google Shape;2060;p1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61" name="Google Shape;2061;p1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62" name="Google Shape;2062;p12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3" name="Google Shape;2063;p122"/>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4" name="Google Shape;2064;p122"/>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5" name="Google Shape;2065;p122"/>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6" name="Google Shape;2066;p122"/>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7" name="Google Shape;2067;p122"/>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68" name="Google Shape;2068;p122"/>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9" name="Google Shape;2069;p122"/>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0" name="Google Shape;2070;p122"/>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1" name="Google Shape;2071;p122"/>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2" name="Google Shape;2072;p122"/>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3" name="Google Shape;2073;p122"/>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74" name="Google Shape;2074;p122"/>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5" name="Google Shape;2075;p122"/>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076" name="Google Shape;2076;p122"/>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077" name="Google Shape;2077;p122"/>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2078" name="Google Shape;2078;p122"/>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079" name="Google Shape;2079;p122"/>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2080" name="Google Shape;2080;p122"/>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081" name="Google Shape;2081;p122"/>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2082" name="Google Shape;2082;p122"/>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2083"/>
        <p:cNvGrpSpPr/>
        <p:nvPr/>
      </p:nvGrpSpPr>
      <p:grpSpPr>
        <a:xfrm>
          <a:off x="0" y="0"/>
          <a:ext cx="0" cy="0"/>
          <a:chOff x="0" y="0"/>
          <a:chExt cx="0" cy="0"/>
        </a:xfrm>
      </p:grpSpPr>
      <p:sp>
        <p:nvSpPr>
          <p:cNvPr id="2084" name="Google Shape;2084;p123"/>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85" name="Google Shape;2085;p1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6" name="Google Shape;2086;p1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087" name="Google Shape;2087;p1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088" name="Google Shape;2088;p1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089" name="Google Shape;2089;p1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090" name="Google Shape;2090;p1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1" name="Google Shape;2091;p123"/>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2" name="Google Shape;2092;p123"/>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3" name="Google Shape;2093;p123"/>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4" name="Google Shape;2094;p123"/>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5" name="Google Shape;2095;p123"/>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6" name="Google Shape;2096;p123"/>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7" name="Google Shape;2097;p123"/>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8" name="Google Shape;2098;p123"/>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99" name="Google Shape;2099;p123"/>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0" name="Google Shape;2100;p123"/>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1" name="Google Shape;2101;p123"/>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02" name="Google Shape;2102;p123"/>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03" name="Google Shape;2103;p123"/>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04" name="Google Shape;2104;p123"/>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2105" name="Google Shape;2105;p123"/>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2106" name="Google Shape;2106;p123"/>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2107" name="Google Shape;2107;p123"/>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2108" name="Google Shape;2108;p123"/>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2109" name="Google Shape;2109;p123"/>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2110" name="Google Shape;2110;p123"/>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2111"/>
        <p:cNvGrpSpPr/>
        <p:nvPr/>
      </p:nvGrpSpPr>
      <p:grpSpPr>
        <a:xfrm>
          <a:off x="0" y="0"/>
          <a:ext cx="0" cy="0"/>
          <a:chOff x="0" y="0"/>
          <a:chExt cx="0" cy="0"/>
        </a:xfrm>
      </p:grpSpPr>
      <p:sp>
        <p:nvSpPr>
          <p:cNvPr id="2112" name="Google Shape;2112;p124"/>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13" name="Google Shape;2113;p1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4" name="Google Shape;2114;p1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15" name="Google Shape;2115;p1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16" name="Google Shape;2116;p1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17" name="Google Shape;2117;p1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18" name="Google Shape;2118;p1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19" name="Google Shape;2119;p124"/>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0" name="Google Shape;2120;p124"/>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1" name="Google Shape;2121;p124"/>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2" name="Google Shape;2122;p124"/>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3" name="Google Shape;2123;p124"/>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4" name="Google Shape;2124;p124"/>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5" name="Google Shape;2125;p124"/>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6" name="Google Shape;2126;p124"/>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7" name="Google Shape;2127;p124"/>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28" name="Google Shape;2128;p124"/>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9" name="Google Shape;2129;p124"/>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0" name="Google Shape;2130;p124"/>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31" name="Google Shape;2131;p124"/>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32" name="Google Shape;2132;p124"/>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2133" name="Google Shape;2133;p124"/>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2134" name="Google Shape;2134;p124"/>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2135" name="Google Shape;2135;p124"/>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2136" name="Google Shape;2136;p124"/>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2137" name="Google Shape;2137;p124"/>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2138" name="Google Shape;2138;p124"/>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2139"/>
        <p:cNvGrpSpPr/>
        <p:nvPr/>
      </p:nvGrpSpPr>
      <p:grpSpPr>
        <a:xfrm>
          <a:off x="0" y="0"/>
          <a:ext cx="0" cy="0"/>
          <a:chOff x="0" y="0"/>
          <a:chExt cx="0" cy="0"/>
        </a:xfrm>
      </p:grpSpPr>
      <p:sp>
        <p:nvSpPr>
          <p:cNvPr id="2140" name="Google Shape;2140;p12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1" name="Google Shape;2141;p1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2" name="Google Shape;2142;p1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43" name="Google Shape;2143;p1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44" name="Google Shape;2144;p1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45" name="Google Shape;2145;p1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46" name="Google Shape;2146;p1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7" name="Google Shape;2147;p12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48" name="Google Shape;2148;p12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49" name="Google Shape;2149;p12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0" name="Google Shape;2150;p12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1" name="Google Shape;2151;p12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2" name="Google Shape;2152;p12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3" name="Google Shape;2153;p12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4" name="Google Shape;2154;p12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5" name="Google Shape;2155;p12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6" name="Google Shape;2156;p12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7" name="Google Shape;2157;p12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58" name="Google Shape;2158;p12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59" name="Google Shape;2159;p12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60" name="Google Shape;2160;p125"/>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2161" name="Google Shape;2161;p125"/>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2162" name="Google Shape;2162;p125"/>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2163" name="Google Shape;2163;p125"/>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2164" name="Google Shape;2164;p125"/>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2165" name="Google Shape;2165;p125"/>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2166" name="Google Shape;2166;p125"/>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1. Call Attention Slide">
  <p:cSld name="CUSTOM_2_3_1_1_3_1_1_2_1_1">
    <p:spTree>
      <p:nvGrpSpPr>
        <p:cNvPr id="1" name="Shape 106"/>
        <p:cNvGrpSpPr/>
        <p:nvPr/>
      </p:nvGrpSpPr>
      <p:grpSpPr>
        <a:xfrm>
          <a:off x="0" y="0"/>
          <a:ext cx="0" cy="0"/>
          <a:chOff x="0" y="0"/>
          <a:chExt cx="0" cy="0"/>
        </a:xfrm>
      </p:grpSpPr>
      <p:pic>
        <p:nvPicPr>
          <p:cNvPr id="107" name="Google Shape;107;p15"/>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8" name="Google Shape;108;p15"/>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9" name="Google Shape;109;p15"/>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110" name="Google Shape;110;p1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1" name="Google Shape;111;p15"/>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2167"/>
        <p:cNvGrpSpPr/>
        <p:nvPr/>
      </p:nvGrpSpPr>
      <p:grpSpPr>
        <a:xfrm>
          <a:off x="0" y="0"/>
          <a:ext cx="0" cy="0"/>
          <a:chOff x="0" y="0"/>
          <a:chExt cx="0" cy="0"/>
        </a:xfrm>
      </p:grpSpPr>
      <p:sp>
        <p:nvSpPr>
          <p:cNvPr id="2168" name="Google Shape;2168;p1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69" name="Google Shape;2169;p1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70" name="Google Shape;2170;p1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71" name="Google Shape;2171;p1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72" name="Google Shape;2172;p1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73" name="Google Shape;2173;p1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4" name="Google Shape;2174;p126"/>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5" name="Google Shape;2175;p126"/>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6" name="Google Shape;2176;p126"/>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7" name="Google Shape;2177;p126"/>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78" name="Google Shape;2178;p126"/>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79" name="Google Shape;2179;p126"/>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0" name="Google Shape;2180;p126"/>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1" name="Google Shape;2181;p126"/>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2" name="Google Shape;2182;p126"/>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3" name="Google Shape;2183;p126"/>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4" name="Google Shape;2184;p126"/>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5" name="Google Shape;2185;p126"/>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6" name="Google Shape;2186;p126"/>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7" name="Google Shape;2187;p126"/>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88" name="Google Shape;2188;p126"/>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89" name="Google Shape;2189;p126"/>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190" name="Google Shape;2190;p126"/>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191" name="Google Shape;2191;p126"/>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2192" name="Google Shape;2192;p126"/>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193" name="Google Shape;2193;p126"/>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2194" name="Google Shape;2194;p126"/>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195" name="Google Shape;2195;p126"/>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2196" name="Google Shape;2196;p126"/>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197" name="Google Shape;2197;p126"/>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2198"/>
        <p:cNvGrpSpPr/>
        <p:nvPr/>
      </p:nvGrpSpPr>
      <p:grpSpPr>
        <a:xfrm>
          <a:off x="0" y="0"/>
          <a:ext cx="0" cy="0"/>
          <a:chOff x="0" y="0"/>
          <a:chExt cx="0" cy="0"/>
        </a:xfrm>
      </p:grpSpPr>
      <p:sp>
        <p:nvSpPr>
          <p:cNvPr id="2199" name="Google Shape;2199;p1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0" name="Google Shape;2200;p1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01" name="Google Shape;2201;p1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02" name="Google Shape;2202;p1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03" name="Google Shape;2203;p1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04" name="Google Shape;2204;p1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5" name="Google Shape;2205;p127"/>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6" name="Google Shape;2206;p127"/>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7" name="Google Shape;2207;p127"/>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08" name="Google Shape;2208;p127"/>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09" name="Google Shape;2209;p127"/>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0" name="Google Shape;2210;p127"/>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1" name="Google Shape;2211;p127"/>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2" name="Google Shape;2212;p127"/>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3" name="Google Shape;2213;p127"/>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4" name="Google Shape;2214;p127"/>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5" name="Google Shape;2215;p127"/>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6" name="Google Shape;2216;p127"/>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7" name="Google Shape;2217;p127"/>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18" name="Google Shape;2218;p127"/>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19" name="Google Shape;2219;p127"/>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20" name="Google Shape;2220;p127"/>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21" name="Google Shape;2221;p127"/>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2222" name="Google Shape;2222;p127"/>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2223" name="Google Shape;2223;p127"/>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2224" name="Google Shape;2224;p127"/>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2225" name="Google Shape;2225;p127"/>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2226" name="Google Shape;2226;p127"/>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2227" name="Google Shape;2227;p127"/>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2228" name="Google Shape;2228;p127"/>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2229"/>
        <p:cNvGrpSpPr/>
        <p:nvPr/>
      </p:nvGrpSpPr>
      <p:grpSpPr>
        <a:xfrm>
          <a:off x="0" y="0"/>
          <a:ext cx="0" cy="0"/>
          <a:chOff x="0" y="0"/>
          <a:chExt cx="0" cy="0"/>
        </a:xfrm>
      </p:grpSpPr>
      <p:sp>
        <p:nvSpPr>
          <p:cNvPr id="2230" name="Google Shape;2230;p1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1" name="Google Shape;2231;p1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32" name="Google Shape;2232;p1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33" name="Google Shape;2233;p1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34" name="Google Shape;2234;p1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35" name="Google Shape;2235;p1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6" name="Google Shape;2236;p128"/>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7" name="Google Shape;2237;p128"/>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38" name="Google Shape;2238;p128"/>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39" name="Google Shape;2239;p128"/>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0" name="Google Shape;2240;p128"/>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1" name="Google Shape;2241;p128"/>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2" name="Google Shape;2242;p128"/>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3" name="Google Shape;2243;p128"/>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4" name="Google Shape;2244;p128"/>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5" name="Google Shape;2245;p128"/>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6" name="Google Shape;2246;p128"/>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7" name="Google Shape;2247;p128"/>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48" name="Google Shape;2248;p128"/>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49" name="Google Shape;2249;p128"/>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50" name="Google Shape;2250;p128"/>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51" name="Google Shape;2251;p128"/>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52" name="Google Shape;2252;p128"/>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2253" name="Google Shape;2253;p128"/>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2254" name="Google Shape;2254;p128"/>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2255" name="Google Shape;2255;p128"/>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2256" name="Google Shape;2256;p128"/>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2257" name="Google Shape;2257;p128"/>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2258" name="Google Shape;2258;p128"/>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2259" name="Google Shape;2259;p128"/>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2260"/>
        <p:cNvGrpSpPr/>
        <p:nvPr/>
      </p:nvGrpSpPr>
      <p:grpSpPr>
        <a:xfrm>
          <a:off x="0" y="0"/>
          <a:ext cx="0" cy="0"/>
          <a:chOff x="0" y="0"/>
          <a:chExt cx="0" cy="0"/>
        </a:xfrm>
      </p:grpSpPr>
      <p:sp>
        <p:nvSpPr>
          <p:cNvPr id="2261" name="Google Shape;2261;p1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2" name="Google Shape;2262;p12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263" name="Google Shape;2263;p1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264" name="Google Shape;2264;p1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265" name="Google Shape;2265;p1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266" name="Google Shape;2266;p12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7" name="Google Shape;2267;p12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68" name="Google Shape;2268;p12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69" name="Google Shape;2269;p12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0" name="Google Shape;2270;p12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1" name="Google Shape;2271;p12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2" name="Google Shape;2272;p12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3" name="Google Shape;2273;p12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4" name="Google Shape;2274;p12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5" name="Google Shape;2275;p12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6" name="Google Shape;2276;p12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7" name="Google Shape;2277;p12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78" name="Google Shape;2278;p12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79" name="Google Shape;2279;p12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80" name="Google Shape;2280;p129"/>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81" name="Google Shape;2281;p12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282" name="Google Shape;2282;p12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83" name="Google Shape;2283;p129"/>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2284" name="Google Shape;2284;p129"/>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2285" name="Google Shape;2285;p129"/>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2286" name="Google Shape;2286;p129"/>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2287" name="Google Shape;2287;p129"/>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2288" name="Google Shape;2288;p129"/>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2289" name="Google Shape;2289;p129"/>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2290" name="Google Shape;2290;p129"/>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2291"/>
        <p:cNvGrpSpPr/>
        <p:nvPr/>
      </p:nvGrpSpPr>
      <p:grpSpPr>
        <a:xfrm>
          <a:off x="0" y="0"/>
          <a:ext cx="0" cy="0"/>
          <a:chOff x="0" y="0"/>
          <a:chExt cx="0" cy="0"/>
        </a:xfrm>
      </p:grpSpPr>
      <p:pic>
        <p:nvPicPr>
          <p:cNvPr id="2292" name="Google Shape;2292;p130"/>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2293" name="Google Shape;2293;p130"/>
          <p:cNvSpPr txBox="1">
            <a:spLocks noGrp="1"/>
          </p:cNvSpPr>
          <p:nvPr>
            <p:ph type="title"/>
          </p:nvPr>
        </p:nvSpPr>
        <p:spPr>
          <a:xfrm>
            <a:off x="731409" y="8818867"/>
            <a:ext cx="22914900" cy="41640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8000">
                <a:latin typeface="Roboto Light"/>
                <a:ea typeface="Roboto Light"/>
                <a:cs typeface="Roboto Light"/>
                <a:sym typeface="Roboto Light"/>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294" name="Google Shape;2294;p1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295" name="Google Shape;2295;p130"/>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2296" name="Google Shape;2296;p130"/>
          <p:cNvPicPr preferRelativeResize="0"/>
          <p:nvPr/>
        </p:nvPicPr>
        <p:blipFill>
          <a:blip r:embed="rId3">
            <a:alphaModFix/>
          </a:blip>
          <a:stretch>
            <a:fillRect/>
          </a:stretch>
        </p:blipFill>
        <p:spPr>
          <a:xfrm>
            <a:off x="2206222" y="2052600"/>
            <a:ext cx="19965206" cy="4949711"/>
          </a:xfrm>
          <a:prstGeom prst="rect">
            <a:avLst/>
          </a:prstGeom>
          <a:noFill/>
          <a:ln>
            <a:noFill/>
          </a:ln>
        </p:spPr>
      </p:pic>
      <p:sp>
        <p:nvSpPr>
          <p:cNvPr id="2297" name="Google Shape;2297;p130"/>
          <p:cNvSpPr txBox="1"/>
          <p:nvPr/>
        </p:nvSpPr>
        <p:spPr>
          <a:xfrm>
            <a:off x="539926" y="7344909"/>
            <a:ext cx="22914900" cy="9897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FIST TO FIVE:</a:t>
            </a:r>
            <a:endParaRPr sz="6400">
              <a:latin typeface="Roboto Medium"/>
              <a:ea typeface="Roboto Medium"/>
              <a:cs typeface="Roboto Medium"/>
              <a:sym typeface="Roboto Medium"/>
            </a:endParaRPr>
          </a:p>
        </p:txBody>
      </p:sp>
      <p:cxnSp>
        <p:nvCxnSpPr>
          <p:cNvPr id="2298" name="Google Shape;2298;p130"/>
          <p:cNvCxnSpPr/>
          <p:nvPr/>
        </p:nvCxnSpPr>
        <p:spPr>
          <a:xfrm>
            <a:off x="6146399" y="8818867"/>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2299"/>
        <p:cNvGrpSpPr/>
        <p:nvPr/>
      </p:nvGrpSpPr>
      <p:grpSpPr>
        <a:xfrm>
          <a:off x="0" y="0"/>
          <a:ext cx="0" cy="0"/>
          <a:chOff x="0" y="0"/>
          <a:chExt cx="0" cy="0"/>
        </a:xfrm>
      </p:grpSpPr>
      <p:pic>
        <p:nvPicPr>
          <p:cNvPr id="2300" name="Google Shape;2300;p13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301" name="Google Shape;2301;p1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2302" name="Google Shape;2302;p13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03" name="Google Shape;2303;p131"/>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2304" name="Google Shape;2304;p131"/>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2305"/>
        <p:cNvGrpSpPr/>
        <p:nvPr/>
      </p:nvGrpSpPr>
      <p:grpSpPr>
        <a:xfrm>
          <a:off x="0" y="0"/>
          <a:ext cx="0" cy="0"/>
          <a:chOff x="0" y="0"/>
          <a:chExt cx="0" cy="0"/>
        </a:xfrm>
      </p:grpSpPr>
      <p:sp>
        <p:nvSpPr>
          <p:cNvPr id="2306" name="Google Shape;2306;p132"/>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2307" name="Google Shape;2307;p132"/>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2308"/>
        <p:cNvGrpSpPr/>
        <p:nvPr/>
      </p:nvGrpSpPr>
      <p:grpSpPr>
        <a:xfrm>
          <a:off x="0" y="0"/>
          <a:ext cx="0" cy="0"/>
          <a:chOff x="0" y="0"/>
          <a:chExt cx="0" cy="0"/>
        </a:xfrm>
      </p:grpSpPr>
      <p:sp>
        <p:nvSpPr>
          <p:cNvPr id="2309" name="Google Shape;2309;p133"/>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pic>
        <p:nvPicPr>
          <p:cNvPr id="2310" name="Google Shape;2310;p133"/>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2311" name="Google Shape;2311;p133"/>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2312" name="Google Shape;2312;p133"/>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2313"/>
        <p:cNvGrpSpPr/>
        <p:nvPr/>
      </p:nvGrpSpPr>
      <p:grpSpPr>
        <a:xfrm>
          <a:off x="0" y="0"/>
          <a:ext cx="0" cy="0"/>
          <a:chOff x="0" y="0"/>
          <a:chExt cx="0" cy="0"/>
        </a:xfrm>
      </p:grpSpPr>
      <p:pic>
        <p:nvPicPr>
          <p:cNvPr id="2314" name="Google Shape;2314;p134"/>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2315" name="Google Shape;2315;p134"/>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a:t>
            </a:fld>
            <a:endParaRPr sz="1600"/>
          </a:p>
        </p:txBody>
      </p:sp>
      <p:sp>
        <p:nvSpPr>
          <p:cNvPr id="2316" name="Google Shape;2316;p134"/>
          <p:cNvSpPr txBox="1"/>
          <p:nvPr/>
        </p:nvSpPr>
        <p:spPr>
          <a:xfrm>
            <a:off x="-32791" y="13111067"/>
            <a:ext cx="21252900" cy="604800"/>
          </a:xfrm>
          <a:prstGeom prst="rect">
            <a:avLst/>
          </a:prstGeom>
          <a:noFill/>
          <a:ln>
            <a:noFill/>
          </a:ln>
        </p:spPr>
        <p:txBody>
          <a:bodyPr spcFirstLastPara="1" wrap="square" lIns="731350" tIns="121850" rIns="0" bIns="0" anchor="t" anchorCtr="0">
            <a:noAutofit/>
          </a:bodyPr>
          <a:lstStyle/>
          <a:p>
            <a:pPr marL="0" lvl="0" indent="0" algn="l" rtl="0">
              <a:spcBef>
                <a:spcPts val="0"/>
              </a:spcBef>
              <a:spcAft>
                <a:spcPts val="0"/>
              </a:spcAft>
              <a:buNone/>
            </a:pPr>
            <a:endParaRPr sz="1900"/>
          </a:p>
        </p:txBody>
      </p:sp>
      <p:pic>
        <p:nvPicPr>
          <p:cNvPr id="2317" name="Google Shape;2317;p134"/>
          <p:cNvPicPr preferRelativeResize="0"/>
          <p:nvPr/>
        </p:nvPicPr>
        <p:blipFill>
          <a:blip r:embed="rId3">
            <a:alphaModFix/>
          </a:blip>
          <a:stretch>
            <a:fillRect/>
          </a:stretch>
        </p:blipFill>
        <p:spPr>
          <a:xfrm>
            <a:off x="5461509" y="1323033"/>
            <a:ext cx="13454633" cy="11067052"/>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2318"/>
        <p:cNvGrpSpPr/>
        <p:nvPr/>
      </p:nvGrpSpPr>
      <p:grpSpPr>
        <a:xfrm>
          <a:off x="0" y="0"/>
          <a:ext cx="0" cy="0"/>
          <a:chOff x="0" y="0"/>
          <a:chExt cx="0" cy="0"/>
        </a:xfrm>
      </p:grpSpPr>
      <p:sp>
        <p:nvSpPr>
          <p:cNvPr id="2319" name="Google Shape;2319;p1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pic>
        <p:nvPicPr>
          <p:cNvPr id="2320" name="Google Shape;2320;p135"/>
          <p:cNvPicPr preferRelativeResize="0"/>
          <p:nvPr/>
        </p:nvPicPr>
        <p:blipFill>
          <a:blip r:embed="rId2">
            <a:alphaModFix/>
          </a:blip>
          <a:stretch>
            <a:fillRect/>
          </a:stretch>
        </p:blipFill>
        <p:spPr>
          <a:xfrm>
            <a:off x="-114370" y="-64333"/>
            <a:ext cx="24606389" cy="13841059"/>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2. Instructor Demonstration">
  <p:cSld name="CUSTOM_2_3_1_1_1_1_1_2_1_2_1_2">
    <p:spTree>
      <p:nvGrpSpPr>
        <p:cNvPr id="1" name="Shape 112"/>
        <p:cNvGrpSpPr/>
        <p:nvPr/>
      </p:nvGrpSpPr>
      <p:grpSpPr>
        <a:xfrm>
          <a:off x="0" y="0"/>
          <a:ext cx="0" cy="0"/>
          <a:chOff x="0" y="0"/>
          <a:chExt cx="0" cy="0"/>
        </a:xfrm>
      </p:grpSpPr>
      <p:pic>
        <p:nvPicPr>
          <p:cNvPr id="113" name="Google Shape;113;p16"/>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14" name="Google Shape;114;p16"/>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15" name="Google Shape;115;p1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16" name="Google Shape;116;p1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17" name="Google Shape;117;p16"/>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18" name="Google Shape;118;p1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19" name="Google Shape;119;p16"/>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20" name="Google Shape;120;p16"/>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8. Text with Sidebar">
  <p:cSld name="8. Text with Sidebar">
    <p:spTree>
      <p:nvGrpSpPr>
        <p:cNvPr id="1" name="Shape 1373"/>
        <p:cNvGrpSpPr/>
        <p:nvPr/>
      </p:nvGrpSpPr>
      <p:grpSpPr>
        <a:xfrm>
          <a:off x="0" y="0"/>
          <a:ext cx="0" cy="0"/>
          <a:chOff x="0" y="0"/>
          <a:chExt cx="0" cy="0"/>
        </a:xfrm>
      </p:grpSpPr>
      <p:pic>
        <p:nvPicPr>
          <p:cNvPr id="1374" name="Google Shape;1374;p91"/>
          <p:cNvPicPr preferRelativeResize="0"/>
          <p:nvPr/>
        </p:nvPicPr>
        <p:blipFill rotWithShape="1">
          <a:blip r:embed="rId2">
            <a:alphaModFix/>
          </a:blip>
          <a:srcRect t="119" b="119"/>
          <a:stretch/>
        </p:blipFill>
        <p:spPr>
          <a:xfrm>
            <a:off x="18792305" y="2427400"/>
            <a:ext cx="4875530" cy="10092796"/>
          </a:xfrm>
          <a:prstGeom prst="rect">
            <a:avLst/>
          </a:prstGeom>
          <a:noFill/>
          <a:ln>
            <a:noFill/>
          </a:ln>
        </p:spPr>
      </p:pic>
      <p:sp>
        <p:nvSpPr>
          <p:cNvPr id="1375" name="Google Shape;1375;p91"/>
          <p:cNvSpPr txBox="1">
            <a:spLocks noGrp="1"/>
          </p:cNvSpPr>
          <p:nvPr>
            <p:ph type="subTitle" idx="1"/>
          </p:nvPr>
        </p:nvSpPr>
        <p:spPr>
          <a:xfrm>
            <a:off x="0" y="1802600"/>
            <a:ext cx="177945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6" name="Google Shape;1376;p91"/>
          <p:cNvSpPr txBox="1">
            <a:spLocks noGrp="1"/>
          </p:cNvSpPr>
          <p:nvPr>
            <p:ph type="body" idx="2"/>
          </p:nvPr>
        </p:nvSpPr>
        <p:spPr>
          <a:xfrm>
            <a:off x="0" y="3322133"/>
            <a:ext cx="17860800" cy="103935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377" name="Google Shape;1377;p91"/>
          <p:cNvSpPr txBox="1">
            <a:spLocks noGrp="1"/>
          </p:cNvSpPr>
          <p:nvPr>
            <p:ph type="subTitle" idx="3"/>
          </p:nvPr>
        </p:nvSpPr>
        <p:spPr>
          <a:xfrm>
            <a:off x="18811900" y="2427933"/>
            <a:ext cx="4836300" cy="10092900"/>
          </a:xfrm>
          <a:prstGeom prst="rect">
            <a:avLst/>
          </a:prstGeom>
          <a:noFill/>
          <a:ln w="9525" cap="flat" cmpd="sng">
            <a:solidFill>
              <a:srgbClr val="DBD9E8"/>
            </a:solidFill>
            <a:prstDash val="solid"/>
            <a:round/>
            <a:headEnd type="none" w="sm" len="sm"/>
            <a:tailEnd type="none" w="sm" len="sm"/>
          </a:ln>
        </p:spPr>
        <p:txBody>
          <a:bodyPr spcFirstLastPara="1" wrap="square" lIns="487575" tIns="487575" rIns="487575" bIns="487575" anchor="t" anchorCtr="0">
            <a:noAutofit/>
          </a:bodyPr>
          <a:lstStyle>
            <a:lvl1pPr lvl="0"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8" name="Google Shape;1378;p91"/>
          <p:cNvSpPr txBox="1">
            <a:spLocks noGrp="1"/>
          </p:cNvSpPr>
          <p:nvPr>
            <p:ph type="title"/>
          </p:nvPr>
        </p:nvSpPr>
        <p:spPr>
          <a:xfrm>
            <a:off x="-33125" y="0"/>
            <a:ext cx="178608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9" name="Google Shape;1379;p9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80" name="Google Shape;1380;p9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cxnSp>
        <p:nvCxnSpPr>
          <p:cNvPr id="1381" name="Google Shape;1381;p9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82" name="Google Shape;1382;p91"/>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extLst>
      <p:ext uri="{BB962C8B-B14F-4D97-AF65-F5344CB8AC3E}">
        <p14:creationId xmlns:p14="http://schemas.microsoft.com/office/powerpoint/2010/main" val="2667208541"/>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9. Text Only">
  <p:cSld name="9. Text Only">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 name="Google Shape;90;p1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1" name="Google Shape;91;p1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2" name="Google Shape;92;p1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 name="Google Shape;93;p1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4" name="Google Shape;94;p1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 name="Google Shape;95;p13"/>
          <p:cNvSpPr txBox="1">
            <a:spLocks noGrp="1"/>
          </p:cNvSpPr>
          <p:nvPr>
            <p:ph type="body" idx="3"/>
          </p:nvPr>
        </p:nvSpPr>
        <p:spPr>
          <a:xfrm>
            <a:off x="467" y="3424667"/>
            <a:ext cx="24377700" cy="9659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extLst>
      <p:ext uri="{BB962C8B-B14F-4D97-AF65-F5344CB8AC3E}">
        <p14:creationId xmlns:p14="http://schemas.microsoft.com/office/powerpoint/2010/main" val="8989214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13. Activity">
  <p:cSld name="CUSTOM_2_3_1_1_1_1_1_2_1_2_1_1_1_1">
    <p:spTree>
      <p:nvGrpSpPr>
        <p:cNvPr id="1" name="Shape 121"/>
        <p:cNvGrpSpPr/>
        <p:nvPr/>
      </p:nvGrpSpPr>
      <p:grpSpPr>
        <a:xfrm>
          <a:off x="0" y="0"/>
          <a:ext cx="0" cy="0"/>
          <a:chOff x="0" y="0"/>
          <a:chExt cx="0" cy="0"/>
        </a:xfrm>
      </p:grpSpPr>
      <p:pic>
        <p:nvPicPr>
          <p:cNvPr id="122" name="Google Shape;122;p17"/>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23" name="Google Shape;123;p1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24" name="Google Shape;124;p17"/>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25" name="Google Shape;125;p17"/>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26" name="Google Shape;126;p17"/>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27" name="Google Shape;127;p17"/>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28" name="Google Shape;128;p1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29" name="Google Shape;129;p17"/>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30" name="Google Shape;130;p17"/>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1" name="Google Shape;131;p17"/>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14. Activity with Instructions ">
  <p:cSld name="CUSTOM_2_5_1_3_1">
    <p:spTree>
      <p:nvGrpSpPr>
        <p:cNvPr id="1" name="Shape 132"/>
        <p:cNvGrpSpPr/>
        <p:nvPr/>
      </p:nvGrpSpPr>
      <p:grpSpPr>
        <a:xfrm>
          <a:off x="0" y="0"/>
          <a:ext cx="0" cy="0"/>
          <a:chOff x="0" y="0"/>
          <a:chExt cx="0" cy="0"/>
        </a:xfrm>
      </p:grpSpPr>
      <p:pic>
        <p:nvPicPr>
          <p:cNvPr id="133" name="Google Shape;133;p18"/>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34" name="Google Shape;134;p1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5" name="Google Shape;135;p1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6" name="Google Shape;136;p1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 name="Google Shape;137;p1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8" name="Google Shape;138;p18"/>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39" name="Google Shape;139;p1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0" name="Google Shape;140;p18"/>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 name="Google Shape;141;p18"/>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15. Challenge">
  <p:cSld name="CUSTOM_2_3_1_1_1_1_1_2_1_2_1_1_4">
    <p:spTree>
      <p:nvGrpSpPr>
        <p:cNvPr id="1" name="Shape 142"/>
        <p:cNvGrpSpPr/>
        <p:nvPr/>
      </p:nvGrpSpPr>
      <p:grpSpPr>
        <a:xfrm>
          <a:off x="0" y="0"/>
          <a:ext cx="0" cy="0"/>
          <a:chOff x="0" y="0"/>
          <a:chExt cx="0" cy="0"/>
        </a:xfrm>
      </p:grpSpPr>
      <p:pic>
        <p:nvPicPr>
          <p:cNvPr id="143" name="Google Shape;143;p19"/>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4" name="Google Shape;144;p1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5" name="Google Shape;145;p19"/>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6" name="Google Shape;146;p1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7" name="Google Shape;147;p19"/>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 name="Google Shape;148;p19"/>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 name="Google Shape;149;p19"/>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50" name="Google Shape;150;p1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51" name="Google Shape;151;p19"/>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6. Challenge with Instructions">
  <p:cSld name="CUSTOM_2_5_1_4">
    <p:spTree>
      <p:nvGrpSpPr>
        <p:cNvPr id="1" name="Shape 152"/>
        <p:cNvGrpSpPr/>
        <p:nvPr/>
      </p:nvGrpSpPr>
      <p:grpSpPr>
        <a:xfrm>
          <a:off x="0" y="0"/>
          <a:ext cx="0" cy="0"/>
          <a:chOff x="0" y="0"/>
          <a:chExt cx="0" cy="0"/>
        </a:xfrm>
      </p:grpSpPr>
      <p:sp>
        <p:nvSpPr>
          <p:cNvPr id="153" name="Google Shape;153;p20"/>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4" name="Google Shape;154;p2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5" name="Google Shape;155;p2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6" name="Google Shape;156;p20"/>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57" name="Google Shape;157;p20"/>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 name="Google Shape;158;p20"/>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9" name="Google Shape;159;p2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0" name="Google Shape;160;p20"/>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61" name="Google Shape;161;p20"/>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7. Homework">
  <p:cSld name="CUSTOM_2_3_1_1_1_1_1_2_1_2_1_1_3_1">
    <p:spTree>
      <p:nvGrpSpPr>
        <p:cNvPr id="1" name="Shape 162"/>
        <p:cNvGrpSpPr/>
        <p:nvPr/>
      </p:nvGrpSpPr>
      <p:grpSpPr>
        <a:xfrm>
          <a:off x="0" y="0"/>
          <a:ext cx="0" cy="0"/>
          <a:chOff x="0" y="0"/>
          <a:chExt cx="0" cy="0"/>
        </a:xfrm>
      </p:grpSpPr>
      <p:pic>
        <p:nvPicPr>
          <p:cNvPr id="163" name="Google Shape;163;p21"/>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64" name="Google Shape;164;p21"/>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65" name="Google Shape;165;p21"/>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66" name="Google Shape;166;p21"/>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67" name="Google Shape;167;p21"/>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68" name="Google Shape;168;p2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69" name="Google Shape;169;p21"/>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0" name="Google Shape;170;p21"/>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71" name="Google Shape;171;p2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2" name="Google Shape;172;p21"/>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8. Homework with Instructions">
  <p:cSld name="CUSTOM_2_5_2">
    <p:spTree>
      <p:nvGrpSpPr>
        <p:cNvPr id="1" name="Shape 173"/>
        <p:cNvGrpSpPr/>
        <p:nvPr/>
      </p:nvGrpSpPr>
      <p:grpSpPr>
        <a:xfrm>
          <a:off x="0" y="0"/>
          <a:ext cx="0" cy="0"/>
          <a:chOff x="0" y="0"/>
          <a:chExt cx="0" cy="0"/>
        </a:xfrm>
      </p:grpSpPr>
      <p:sp>
        <p:nvSpPr>
          <p:cNvPr id="174" name="Google Shape;174;p22"/>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75" name="Google Shape;175;p2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76" name="Google Shape;176;p2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77" name="Google Shape;177;p22"/>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78" name="Google Shape;178;p2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79" name="Google Shape;179;p22"/>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0" name="Google Shape;180;p2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1" name="Google Shape;181;p22"/>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2" name="Google Shape;182;p22"/>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15"/>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9. Numbered 1–4 (Green)">
  <p:cSld name="CUSTOM_2_7_1">
    <p:spTree>
      <p:nvGrpSpPr>
        <p:cNvPr id="1" name="Shape 183"/>
        <p:cNvGrpSpPr/>
        <p:nvPr/>
      </p:nvGrpSpPr>
      <p:grpSpPr>
        <a:xfrm>
          <a:off x="0" y="0"/>
          <a:ext cx="0" cy="0"/>
          <a:chOff x="0" y="0"/>
          <a:chExt cx="0" cy="0"/>
        </a:xfrm>
      </p:grpSpPr>
      <p:sp>
        <p:nvSpPr>
          <p:cNvPr id="184" name="Google Shape;184;p2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85" name="Google Shape;185;p2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86" name="Google Shape;186;p2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87" name="Google Shape;187;p2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88" name="Google Shape;188;p2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89" name="Google Shape;189;p2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90" name="Google Shape;190;p2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91" name="Google Shape;191;p23"/>
          <p:cNvGrpSpPr/>
          <p:nvPr/>
        </p:nvGrpSpPr>
        <p:grpSpPr>
          <a:xfrm>
            <a:off x="1218894" y="3676879"/>
            <a:ext cx="2071187" cy="1656821"/>
            <a:chOff x="457200" y="1378813"/>
            <a:chExt cx="776889" cy="621300"/>
          </a:xfrm>
        </p:grpSpPr>
        <p:sp>
          <p:nvSpPr>
            <p:cNvPr id="192" name="Google Shape;192;p23"/>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93" name="Google Shape;193;p23"/>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94" name="Google Shape;194;p23"/>
          <p:cNvGrpSpPr/>
          <p:nvPr/>
        </p:nvGrpSpPr>
        <p:grpSpPr>
          <a:xfrm>
            <a:off x="1218894" y="5943313"/>
            <a:ext cx="2071187" cy="1656821"/>
            <a:chOff x="457200" y="1378813"/>
            <a:chExt cx="776889" cy="621300"/>
          </a:xfrm>
        </p:grpSpPr>
        <p:sp>
          <p:nvSpPr>
            <p:cNvPr id="195" name="Google Shape;195;p23"/>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96" name="Google Shape;196;p23"/>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97" name="Google Shape;197;p23"/>
          <p:cNvGrpSpPr/>
          <p:nvPr/>
        </p:nvGrpSpPr>
        <p:grpSpPr>
          <a:xfrm>
            <a:off x="1218894" y="8196979"/>
            <a:ext cx="2071187" cy="1656821"/>
            <a:chOff x="457200" y="1378813"/>
            <a:chExt cx="776889" cy="621300"/>
          </a:xfrm>
        </p:grpSpPr>
        <p:sp>
          <p:nvSpPr>
            <p:cNvPr id="198" name="Google Shape;198;p23"/>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99" name="Google Shape;199;p23"/>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00" name="Google Shape;200;p23"/>
          <p:cNvGrpSpPr/>
          <p:nvPr/>
        </p:nvGrpSpPr>
        <p:grpSpPr>
          <a:xfrm>
            <a:off x="1218894" y="10463379"/>
            <a:ext cx="2071187" cy="1656821"/>
            <a:chOff x="457200" y="1378813"/>
            <a:chExt cx="776889" cy="621300"/>
          </a:xfrm>
        </p:grpSpPr>
        <p:sp>
          <p:nvSpPr>
            <p:cNvPr id="201" name="Google Shape;201;p23"/>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02" name="Google Shape;202;p23"/>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03" name="Google Shape;203;p23"/>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4" name="Google Shape;204;p2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5" name="Google Shape;205;p2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6" name="Google Shape;206;p2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07" name="Google Shape;207;p23"/>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8" name="Google Shape;208;p23"/>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09" name="Google Shape;209;p23"/>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20. Numbered 1–5 (Green)">
  <p:cSld name="CUSTOM_2_7_1_4">
    <p:spTree>
      <p:nvGrpSpPr>
        <p:cNvPr id="1" name="Shape 210"/>
        <p:cNvGrpSpPr/>
        <p:nvPr/>
      </p:nvGrpSpPr>
      <p:grpSpPr>
        <a:xfrm>
          <a:off x="0" y="0"/>
          <a:ext cx="0" cy="0"/>
          <a:chOff x="0" y="0"/>
          <a:chExt cx="0" cy="0"/>
        </a:xfrm>
      </p:grpSpPr>
      <p:sp>
        <p:nvSpPr>
          <p:cNvPr id="211" name="Google Shape;211;p24"/>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2" name="Google Shape;212;p2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13" name="Google Shape;213;p2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14" name="Google Shape;214;p2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15" name="Google Shape;215;p2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16" name="Google Shape;216;p2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17" name="Google Shape;217;p2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18" name="Google Shape;218;p24"/>
          <p:cNvGrpSpPr/>
          <p:nvPr/>
        </p:nvGrpSpPr>
        <p:grpSpPr>
          <a:xfrm>
            <a:off x="1218895" y="3467313"/>
            <a:ext cx="2071187" cy="1656821"/>
            <a:chOff x="457200" y="1378813"/>
            <a:chExt cx="776889" cy="621300"/>
          </a:xfrm>
        </p:grpSpPr>
        <p:sp>
          <p:nvSpPr>
            <p:cNvPr id="219" name="Google Shape;219;p24"/>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220" name="Google Shape;220;p24"/>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1" name="Google Shape;221;p24"/>
          <p:cNvGrpSpPr/>
          <p:nvPr/>
        </p:nvGrpSpPr>
        <p:grpSpPr>
          <a:xfrm>
            <a:off x="1218894" y="5333713"/>
            <a:ext cx="2071187" cy="1656821"/>
            <a:chOff x="457200" y="1378813"/>
            <a:chExt cx="776889" cy="621300"/>
          </a:xfrm>
        </p:grpSpPr>
        <p:sp>
          <p:nvSpPr>
            <p:cNvPr id="222" name="Google Shape;222;p24"/>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223" name="Google Shape;223;p24"/>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4" name="Google Shape;224;p24"/>
          <p:cNvGrpSpPr/>
          <p:nvPr/>
        </p:nvGrpSpPr>
        <p:grpSpPr>
          <a:xfrm>
            <a:off x="1218894" y="7180979"/>
            <a:ext cx="2071187" cy="1656821"/>
            <a:chOff x="457200" y="1378813"/>
            <a:chExt cx="776889" cy="621300"/>
          </a:xfrm>
        </p:grpSpPr>
        <p:sp>
          <p:nvSpPr>
            <p:cNvPr id="225" name="Google Shape;225;p24"/>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26" name="Google Shape;226;p24"/>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227" name="Google Shape;227;p24"/>
          <p:cNvGrpSpPr/>
          <p:nvPr/>
        </p:nvGrpSpPr>
        <p:grpSpPr>
          <a:xfrm>
            <a:off x="1218894" y="9040979"/>
            <a:ext cx="2071187" cy="1656821"/>
            <a:chOff x="457200" y="1378813"/>
            <a:chExt cx="776889" cy="621300"/>
          </a:xfrm>
        </p:grpSpPr>
        <p:sp>
          <p:nvSpPr>
            <p:cNvPr id="228" name="Google Shape;228;p24"/>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29" name="Google Shape;229;p24"/>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30" name="Google Shape;230;p24"/>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1" name="Google Shape;231;p24"/>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2" name="Google Shape;232;p24"/>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3" name="Google Shape;233;p24"/>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34" name="Google Shape;234;p24"/>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5" name="Google Shape;235;p24"/>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36" name="Google Shape;236;p24"/>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37" name="Google Shape;237;p24"/>
          <p:cNvGrpSpPr/>
          <p:nvPr/>
        </p:nvGrpSpPr>
        <p:grpSpPr>
          <a:xfrm>
            <a:off x="1251686" y="10888246"/>
            <a:ext cx="2071187" cy="1656821"/>
            <a:chOff x="457200" y="1378813"/>
            <a:chExt cx="776889" cy="621300"/>
          </a:xfrm>
        </p:grpSpPr>
        <p:sp>
          <p:nvSpPr>
            <p:cNvPr id="238" name="Google Shape;238;p24"/>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39" name="Google Shape;239;p24"/>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40" name="Google Shape;240;p24"/>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1" name="Google Shape;241;p24"/>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21. Numbered 1–6 (Gray)">
  <p:cSld name="CUSTOM_2_7_1_3_1_1">
    <p:spTree>
      <p:nvGrpSpPr>
        <p:cNvPr id="1" name="Shape 242"/>
        <p:cNvGrpSpPr/>
        <p:nvPr/>
      </p:nvGrpSpPr>
      <p:grpSpPr>
        <a:xfrm>
          <a:off x="0" y="0"/>
          <a:ext cx="0" cy="0"/>
          <a:chOff x="0" y="0"/>
          <a:chExt cx="0" cy="0"/>
        </a:xfrm>
      </p:grpSpPr>
      <p:sp>
        <p:nvSpPr>
          <p:cNvPr id="243" name="Google Shape;243;p25"/>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44" name="Google Shape;244;p2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45" name="Google Shape;245;p2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46" name="Google Shape;246;p2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47" name="Google Shape;247;p2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48" name="Google Shape;248;p2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49" name="Google Shape;249;p2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50" name="Google Shape;250;p25"/>
          <p:cNvGrpSpPr/>
          <p:nvPr/>
        </p:nvGrpSpPr>
        <p:grpSpPr>
          <a:xfrm>
            <a:off x="1218895" y="3300915"/>
            <a:ext cx="2071215" cy="1296816"/>
            <a:chOff x="457200" y="1466425"/>
            <a:chExt cx="776900" cy="486300"/>
          </a:xfrm>
        </p:grpSpPr>
        <p:sp>
          <p:nvSpPr>
            <p:cNvPr id="251" name="Google Shape;251;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52" name="Google Shape;252;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3" name="Google Shape;253;p25"/>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4" name="Google Shape;254;p25"/>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5" name="Google Shape;255;p25"/>
          <p:cNvGrpSpPr/>
          <p:nvPr/>
        </p:nvGrpSpPr>
        <p:grpSpPr>
          <a:xfrm>
            <a:off x="1218895" y="4877115"/>
            <a:ext cx="2071215" cy="1296816"/>
            <a:chOff x="457200" y="1466425"/>
            <a:chExt cx="776900" cy="486300"/>
          </a:xfrm>
        </p:grpSpPr>
        <p:sp>
          <p:nvSpPr>
            <p:cNvPr id="256" name="Google Shape;256;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57" name="Google Shape;257;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58" name="Google Shape;258;p25"/>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59" name="Google Shape;259;p25"/>
          <p:cNvGrpSpPr/>
          <p:nvPr/>
        </p:nvGrpSpPr>
        <p:grpSpPr>
          <a:xfrm>
            <a:off x="1218895" y="6453315"/>
            <a:ext cx="2071215" cy="1296816"/>
            <a:chOff x="457200" y="1466425"/>
            <a:chExt cx="776900" cy="486300"/>
          </a:xfrm>
        </p:grpSpPr>
        <p:sp>
          <p:nvSpPr>
            <p:cNvPr id="260" name="Google Shape;260;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61" name="Google Shape;261;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62" name="Google Shape;262;p25"/>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63" name="Google Shape;263;p25"/>
          <p:cNvGrpSpPr/>
          <p:nvPr/>
        </p:nvGrpSpPr>
        <p:grpSpPr>
          <a:xfrm>
            <a:off x="1218895" y="8029515"/>
            <a:ext cx="2071215" cy="1296816"/>
            <a:chOff x="457200" y="1466425"/>
            <a:chExt cx="776900" cy="486300"/>
          </a:xfrm>
        </p:grpSpPr>
        <p:sp>
          <p:nvSpPr>
            <p:cNvPr id="264" name="Google Shape;264;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265" name="Google Shape;265;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66" name="Google Shape;266;p25"/>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67" name="Google Shape;267;p25"/>
          <p:cNvGrpSpPr/>
          <p:nvPr/>
        </p:nvGrpSpPr>
        <p:grpSpPr>
          <a:xfrm>
            <a:off x="1218895" y="9605749"/>
            <a:ext cx="2071215" cy="1296816"/>
            <a:chOff x="457200" y="1466425"/>
            <a:chExt cx="776900" cy="486300"/>
          </a:xfrm>
        </p:grpSpPr>
        <p:sp>
          <p:nvSpPr>
            <p:cNvPr id="268" name="Google Shape;268;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269" name="Google Shape;269;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0" name="Google Shape;270;p25"/>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71" name="Google Shape;271;p25"/>
          <p:cNvGrpSpPr/>
          <p:nvPr/>
        </p:nvGrpSpPr>
        <p:grpSpPr>
          <a:xfrm>
            <a:off x="1218895" y="11182082"/>
            <a:ext cx="2071215" cy="1296816"/>
            <a:chOff x="457200" y="1466425"/>
            <a:chExt cx="776900" cy="486300"/>
          </a:xfrm>
        </p:grpSpPr>
        <p:sp>
          <p:nvSpPr>
            <p:cNvPr id="272" name="Google Shape;272;p2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273" name="Google Shape;273;p2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74" name="Google Shape;274;p25"/>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5" name="Google Shape;275;p25"/>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6" name="Google Shape;276;p25"/>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7" name="Google Shape;277;p25"/>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78" name="Google Shape;278;p25"/>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22. Numbered 1–6 (Blue)">
  <p:cSld name="CUSTOM_2_7_1_3_1_1_2">
    <p:spTree>
      <p:nvGrpSpPr>
        <p:cNvPr id="1" name="Shape 279"/>
        <p:cNvGrpSpPr/>
        <p:nvPr/>
      </p:nvGrpSpPr>
      <p:grpSpPr>
        <a:xfrm>
          <a:off x="0" y="0"/>
          <a:ext cx="0" cy="0"/>
          <a:chOff x="0" y="0"/>
          <a:chExt cx="0" cy="0"/>
        </a:xfrm>
      </p:grpSpPr>
      <p:sp>
        <p:nvSpPr>
          <p:cNvPr id="280" name="Google Shape;280;p26"/>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81" name="Google Shape;281;p2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82" name="Google Shape;282;p2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283" name="Google Shape;283;p2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284" name="Google Shape;284;p2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285" name="Google Shape;285;p2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286" name="Google Shape;286;p2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287" name="Google Shape;287;p26"/>
          <p:cNvGrpSpPr/>
          <p:nvPr/>
        </p:nvGrpSpPr>
        <p:grpSpPr>
          <a:xfrm>
            <a:off x="1218895" y="3300915"/>
            <a:ext cx="2071215" cy="1296816"/>
            <a:chOff x="457200" y="1466425"/>
            <a:chExt cx="776900" cy="486300"/>
          </a:xfrm>
        </p:grpSpPr>
        <p:sp>
          <p:nvSpPr>
            <p:cNvPr id="288" name="Google Shape;288;p2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289" name="Google Shape;289;p2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0" name="Google Shape;290;p26"/>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91" name="Google Shape;291;p26"/>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92" name="Google Shape;292;p26"/>
          <p:cNvGrpSpPr/>
          <p:nvPr/>
        </p:nvGrpSpPr>
        <p:grpSpPr>
          <a:xfrm>
            <a:off x="1218895" y="4877115"/>
            <a:ext cx="2071215" cy="1296816"/>
            <a:chOff x="457200" y="1466425"/>
            <a:chExt cx="776900" cy="486300"/>
          </a:xfrm>
        </p:grpSpPr>
        <p:sp>
          <p:nvSpPr>
            <p:cNvPr id="293" name="Google Shape;293;p2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294" name="Google Shape;294;p2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5" name="Google Shape;295;p26"/>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296" name="Google Shape;296;p26"/>
          <p:cNvGrpSpPr/>
          <p:nvPr/>
        </p:nvGrpSpPr>
        <p:grpSpPr>
          <a:xfrm>
            <a:off x="1218895" y="6453315"/>
            <a:ext cx="2071215" cy="1296816"/>
            <a:chOff x="457200" y="1466425"/>
            <a:chExt cx="776900" cy="486300"/>
          </a:xfrm>
        </p:grpSpPr>
        <p:sp>
          <p:nvSpPr>
            <p:cNvPr id="297" name="Google Shape;297;p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298" name="Google Shape;298;p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299" name="Google Shape;299;p26"/>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0" name="Google Shape;300;p26"/>
          <p:cNvGrpSpPr/>
          <p:nvPr/>
        </p:nvGrpSpPr>
        <p:grpSpPr>
          <a:xfrm>
            <a:off x="1218895" y="8029515"/>
            <a:ext cx="2071215" cy="1296816"/>
            <a:chOff x="457200" y="1466425"/>
            <a:chExt cx="776900" cy="486300"/>
          </a:xfrm>
        </p:grpSpPr>
        <p:sp>
          <p:nvSpPr>
            <p:cNvPr id="301" name="Google Shape;301;p26"/>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302" name="Google Shape;302;p26"/>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3" name="Google Shape;303;p26"/>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4" name="Google Shape;304;p26"/>
          <p:cNvGrpSpPr/>
          <p:nvPr/>
        </p:nvGrpSpPr>
        <p:grpSpPr>
          <a:xfrm>
            <a:off x="1218895" y="9605749"/>
            <a:ext cx="2071215" cy="1296816"/>
            <a:chOff x="457200" y="1466425"/>
            <a:chExt cx="776900" cy="486300"/>
          </a:xfrm>
        </p:grpSpPr>
        <p:sp>
          <p:nvSpPr>
            <p:cNvPr id="305" name="Google Shape;305;p26"/>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306" name="Google Shape;306;p26"/>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07" name="Google Shape;307;p26"/>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08" name="Google Shape;308;p26"/>
          <p:cNvGrpSpPr/>
          <p:nvPr/>
        </p:nvGrpSpPr>
        <p:grpSpPr>
          <a:xfrm>
            <a:off x="1218895" y="11182082"/>
            <a:ext cx="2071215" cy="1296816"/>
            <a:chOff x="457200" y="1466425"/>
            <a:chExt cx="776900" cy="486300"/>
          </a:xfrm>
        </p:grpSpPr>
        <p:sp>
          <p:nvSpPr>
            <p:cNvPr id="309" name="Google Shape;309;p26"/>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310" name="Google Shape;310;p26"/>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11" name="Google Shape;311;p26"/>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2" name="Google Shape;312;p26"/>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3" name="Google Shape;313;p26"/>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4" name="Google Shape;314;p26"/>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5" name="Google Shape;315;p26"/>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23. Numbered 1–7 (Gray)">
  <p:cSld name="CUSTOM_2_7_1_3_1_1_1">
    <p:spTree>
      <p:nvGrpSpPr>
        <p:cNvPr id="1" name="Shape 316"/>
        <p:cNvGrpSpPr/>
        <p:nvPr/>
      </p:nvGrpSpPr>
      <p:grpSpPr>
        <a:xfrm>
          <a:off x="0" y="0"/>
          <a:ext cx="0" cy="0"/>
          <a:chOff x="0" y="0"/>
          <a:chExt cx="0" cy="0"/>
        </a:xfrm>
      </p:grpSpPr>
      <p:sp>
        <p:nvSpPr>
          <p:cNvPr id="317" name="Google Shape;317;p27"/>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8" name="Google Shape;318;p2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19" name="Google Shape;319;p2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20" name="Google Shape;320;p2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21" name="Google Shape;321;p2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22" name="Google Shape;322;p2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23" name="Google Shape;323;p2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324" name="Google Shape;324;p27"/>
          <p:cNvGrpSpPr/>
          <p:nvPr/>
        </p:nvGrpSpPr>
        <p:grpSpPr>
          <a:xfrm>
            <a:off x="1218958" y="3066140"/>
            <a:ext cx="1901385" cy="1190462"/>
            <a:chOff x="457200" y="1466425"/>
            <a:chExt cx="776900" cy="486300"/>
          </a:xfrm>
        </p:grpSpPr>
        <p:sp>
          <p:nvSpPr>
            <p:cNvPr id="325" name="Google Shape;32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326" name="Google Shape;32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27" name="Google Shape;327;p27"/>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28" name="Google Shape;328;p27"/>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29" name="Google Shape;329;p27"/>
          <p:cNvGrpSpPr/>
          <p:nvPr/>
        </p:nvGrpSpPr>
        <p:grpSpPr>
          <a:xfrm>
            <a:off x="1218958" y="4459807"/>
            <a:ext cx="1901385" cy="1190462"/>
            <a:chOff x="457200" y="1466425"/>
            <a:chExt cx="776900" cy="486300"/>
          </a:xfrm>
        </p:grpSpPr>
        <p:sp>
          <p:nvSpPr>
            <p:cNvPr id="330" name="Google Shape;33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331" name="Google Shape;33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2" name="Google Shape;332;p27"/>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3" name="Google Shape;333;p27"/>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4" name="Google Shape;334;p27"/>
          <p:cNvGrpSpPr/>
          <p:nvPr/>
        </p:nvGrpSpPr>
        <p:grpSpPr>
          <a:xfrm>
            <a:off x="1218892" y="5854874"/>
            <a:ext cx="1901385" cy="1190462"/>
            <a:chOff x="457200" y="1466425"/>
            <a:chExt cx="776900" cy="486300"/>
          </a:xfrm>
        </p:grpSpPr>
        <p:sp>
          <p:nvSpPr>
            <p:cNvPr id="335" name="Google Shape;33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336" name="Google Shape;33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37" name="Google Shape;337;p27"/>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38" name="Google Shape;338;p27"/>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39" name="Google Shape;339;p27"/>
          <p:cNvGrpSpPr/>
          <p:nvPr/>
        </p:nvGrpSpPr>
        <p:grpSpPr>
          <a:xfrm>
            <a:off x="1218892" y="7248540"/>
            <a:ext cx="1901385" cy="1190462"/>
            <a:chOff x="457200" y="1466425"/>
            <a:chExt cx="776900" cy="486300"/>
          </a:xfrm>
        </p:grpSpPr>
        <p:sp>
          <p:nvSpPr>
            <p:cNvPr id="340" name="Google Shape;34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341" name="Google Shape;34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42" name="Google Shape;342;p27"/>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3" name="Google Shape;343;p27"/>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4" name="Google Shape;344;p27"/>
          <p:cNvGrpSpPr/>
          <p:nvPr/>
        </p:nvGrpSpPr>
        <p:grpSpPr>
          <a:xfrm>
            <a:off x="1218958" y="8642207"/>
            <a:ext cx="1901385" cy="1190462"/>
            <a:chOff x="457200" y="1466425"/>
            <a:chExt cx="776900" cy="486300"/>
          </a:xfrm>
        </p:grpSpPr>
        <p:sp>
          <p:nvSpPr>
            <p:cNvPr id="345" name="Google Shape;34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346" name="Google Shape;34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47" name="Google Shape;347;p27"/>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8" name="Google Shape;348;p27"/>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49" name="Google Shape;349;p27"/>
          <p:cNvGrpSpPr/>
          <p:nvPr/>
        </p:nvGrpSpPr>
        <p:grpSpPr>
          <a:xfrm>
            <a:off x="1218958" y="10035874"/>
            <a:ext cx="1901385" cy="1190462"/>
            <a:chOff x="457200" y="1466425"/>
            <a:chExt cx="776900" cy="486300"/>
          </a:xfrm>
        </p:grpSpPr>
        <p:sp>
          <p:nvSpPr>
            <p:cNvPr id="350" name="Google Shape;350;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351" name="Google Shape;351;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2" name="Google Shape;352;p27"/>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3" name="Google Shape;353;p27"/>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54" name="Google Shape;354;p27"/>
          <p:cNvGrpSpPr/>
          <p:nvPr/>
        </p:nvGrpSpPr>
        <p:grpSpPr>
          <a:xfrm>
            <a:off x="1218958" y="11497607"/>
            <a:ext cx="1901385" cy="1190462"/>
            <a:chOff x="457200" y="1466425"/>
            <a:chExt cx="776900" cy="486300"/>
          </a:xfrm>
        </p:grpSpPr>
        <p:sp>
          <p:nvSpPr>
            <p:cNvPr id="355" name="Google Shape;355;p27"/>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356" name="Google Shape;356;p27"/>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57" name="Google Shape;357;p27"/>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24. Numbered 1–8 (Gray)">
  <p:cSld name="CUSTOM_2_7_1_3_1_1_1_1">
    <p:spTree>
      <p:nvGrpSpPr>
        <p:cNvPr id="1" name="Shape 358"/>
        <p:cNvGrpSpPr/>
        <p:nvPr/>
      </p:nvGrpSpPr>
      <p:grpSpPr>
        <a:xfrm>
          <a:off x="0" y="0"/>
          <a:ext cx="0" cy="0"/>
          <a:chOff x="0" y="0"/>
          <a:chExt cx="0" cy="0"/>
        </a:xfrm>
      </p:grpSpPr>
      <p:sp>
        <p:nvSpPr>
          <p:cNvPr id="359" name="Google Shape;359;p2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0" name="Google Shape;360;p2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361" name="Google Shape;361;p2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362" name="Google Shape;362;p2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363" name="Google Shape;363;p2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364" name="Google Shape;364;p2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65" name="Google Shape;365;p28"/>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66" name="Google Shape;366;p28"/>
          <p:cNvGrpSpPr/>
          <p:nvPr/>
        </p:nvGrpSpPr>
        <p:grpSpPr>
          <a:xfrm>
            <a:off x="1219475" y="10328151"/>
            <a:ext cx="1606396" cy="1005814"/>
            <a:chOff x="457200" y="1466425"/>
            <a:chExt cx="776900" cy="486300"/>
          </a:xfrm>
        </p:grpSpPr>
        <p:sp>
          <p:nvSpPr>
            <p:cNvPr id="367" name="Google Shape;36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368" name="Google Shape;36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69" name="Google Shape;369;p28"/>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0" name="Google Shape;370;p28"/>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1" name="Google Shape;371;p28"/>
          <p:cNvGrpSpPr/>
          <p:nvPr/>
        </p:nvGrpSpPr>
        <p:grpSpPr>
          <a:xfrm>
            <a:off x="1219175" y="11496427"/>
            <a:ext cx="1606396" cy="1005814"/>
            <a:chOff x="457200" y="1466425"/>
            <a:chExt cx="776900" cy="486300"/>
          </a:xfrm>
        </p:grpSpPr>
        <p:sp>
          <p:nvSpPr>
            <p:cNvPr id="372" name="Google Shape;37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373" name="Google Shape;37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4" name="Google Shape;374;p28"/>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75" name="Google Shape;375;p28"/>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76" name="Google Shape;376;p28"/>
          <p:cNvGrpSpPr/>
          <p:nvPr/>
        </p:nvGrpSpPr>
        <p:grpSpPr>
          <a:xfrm>
            <a:off x="1219342" y="7991151"/>
            <a:ext cx="1606396" cy="1005814"/>
            <a:chOff x="457200" y="1466425"/>
            <a:chExt cx="776900" cy="486300"/>
          </a:xfrm>
        </p:grpSpPr>
        <p:sp>
          <p:nvSpPr>
            <p:cNvPr id="377" name="Google Shape;37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378" name="Google Shape;37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79" name="Google Shape;379;p28"/>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0" name="Google Shape;380;p28"/>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1" name="Google Shape;381;p28"/>
          <p:cNvGrpSpPr/>
          <p:nvPr/>
        </p:nvGrpSpPr>
        <p:grpSpPr>
          <a:xfrm>
            <a:off x="1219042" y="9159427"/>
            <a:ext cx="1606396" cy="1005814"/>
            <a:chOff x="457200" y="1466425"/>
            <a:chExt cx="776900" cy="486300"/>
          </a:xfrm>
        </p:grpSpPr>
        <p:sp>
          <p:nvSpPr>
            <p:cNvPr id="382" name="Google Shape;38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383" name="Google Shape;38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4" name="Google Shape;384;p28"/>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85" name="Google Shape;385;p28"/>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86" name="Google Shape;386;p28"/>
          <p:cNvGrpSpPr/>
          <p:nvPr/>
        </p:nvGrpSpPr>
        <p:grpSpPr>
          <a:xfrm>
            <a:off x="1219408" y="5694151"/>
            <a:ext cx="1606396" cy="1005814"/>
            <a:chOff x="457200" y="1466425"/>
            <a:chExt cx="776900" cy="486300"/>
          </a:xfrm>
        </p:grpSpPr>
        <p:sp>
          <p:nvSpPr>
            <p:cNvPr id="387" name="Google Shape;38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388" name="Google Shape;38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89" name="Google Shape;389;p28"/>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0" name="Google Shape;390;p28"/>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1" name="Google Shape;391;p28"/>
          <p:cNvGrpSpPr/>
          <p:nvPr/>
        </p:nvGrpSpPr>
        <p:grpSpPr>
          <a:xfrm>
            <a:off x="1219108" y="6862427"/>
            <a:ext cx="1606396" cy="1005814"/>
            <a:chOff x="457200" y="1466425"/>
            <a:chExt cx="776900" cy="486300"/>
          </a:xfrm>
        </p:grpSpPr>
        <p:sp>
          <p:nvSpPr>
            <p:cNvPr id="392" name="Google Shape;39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393" name="Google Shape;39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4" name="Google Shape;394;p28"/>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95" name="Google Shape;395;p28"/>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396" name="Google Shape;396;p28"/>
          <p:cNvGrpSpPr/>
          <p:nvPr/>
        </p:nvGrpSpPr>
        <p:grpSpPr>
          <a:xfrm>
            <a:off x="1219275" y="3357151"/>
            <a:ext cx="1606396" cy="1005814"/>
            <a:chOff x="457200" y="1466425"/>
            <a:chExt cx="776900" cy="486300"/>
          </a:xfrm>
        </p:grpSpPr>
        <p:sp>
          <p:nvSpPr>
            <p:cNvPr id="397" name="Google Shape;397;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398" name="Google Shape;398;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399" name="Google Shape;399;p28"/>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0" name="Google Shape;400;p28"/>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01" name="Google Shape;401;p28"/>
          <p:cNvGrpSpPr/>
          <p:nvPr/>
        </p:nvGrpSpPr>
        <p:grpSpPr>
          <a:xfrm>
            <a:off x="1218975" y="4525427"/>
            <a:ext cx="1606396" cy="1005814"/>
            <a:chOff x="457200" y="1466425"/>
            <a:chExt cx="776900" cy="486300"/>
          </a:xfrm>
        </p:grpSpPr>
        <p:sp>
          <p:nvSpPr>
            <p:cNvPr id="402" name="Google Shape;402;p28"/>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03" name="Google Shape;403;p28"/>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04" name="Google Shape;404;p28"/>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25. Numbered 1–8 (Green)">
  <p:cSld name="CUSTOM_2_7_1_3_1_1_1_1_1">
    <p:spTree>
      <p:nvGrpSpPr>
        <p:cNvPr id="1" name="Shape 405"/>
        <p:cNvGrpSpPr/>
        <p:nvPr/>
      </p:nvGrpSpPr>
      <p:grpSpPr>
        <a:xfrm>
          <a:off x="0" y="0"/>
          <a:ext cx="0" cy="0"/>
          <a:chOff x="0" y="0"/>
          <a:chExt cx="0" cy="0"/>
        </a:xfrm>
      </p:grpSpPr>
      <p:sp>
        <p:nvSpPr>
          <p:cNvPr id="406" name="Google Shape;406;p2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07" name="Google Shape;407;p2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08" name="Google Shape;408;p2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09" name="Google Shape;409;p2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10" name="Google Shape;410;p2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11" name="Google Shape;411;p2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2" name="Google Shape;412;p29"/>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3" name="Google Shape;413;p29"/>
          <p:cNvGrpSpPr/>
          <p:nvPr/>
        </p:nvGrpSpPr>
        <p:grpSpPr>
          <a:xfrm>
            <a:off x="1219475" y="10328151"/>
            <a:ext cx="1606396" cy="1005814"/>
            <a:chOff x="457200" y="1466425"/>
            <a:chExt cx="776900" cy="486300"/>
          </a:xfrm>
        </p:grpSpPr>
        <p:sp>
          <p:nvSpPr>
            <p:cNvPr id="414" name="Google Shape;414;p2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415" name="Google Shape;415;p2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16" name="Google Shape;416;p29"/>
          <p:cNvSpPr txBox="1">
            <a:spLocks noGrp="1"/>
          </p:cNvSpPr>
          <p:nvPr>
            <p:ph type="subTitle" idx="3"/>
          </p:nvPr>
        </p:nvSpPr>
        <p:spPr>
          <a:xfrm>
            <a:off x="-32257"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17" name="Google Shape;417;p29"/>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18" name="Google Shape;418;p29"/>
          <p:cNvGrpSpPr/>
          <p:nvPr/>
        </p:nvGrpSpPr>
        <p:grpSpPr>
          <a:xfrm>
            <a:off x="1219175" y="11496427"/>
            <a:ext cx="1606396" cy="1005814"/>
            <a:chOff x="457200" y="1466425"/>
            <a:chExt cx="776900" cy="486300"/>
          </a:xfrm>
        </p:grpSpPr>
        <p:sp>
          <p:nvSpPr>
            <p:cNvPr id="419" name="Google Shape;419;p2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420" name="Google Shape;420;p2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1" name="Google Shape;421;p29"/>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2" name="Google Shape;422;p29"/>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3" name="Google Shape;423;p29"/>
          <p:cNvGrpSpPr/>
          <p:nvPr/>
        </p:nvGrpSpPr>
        <p:grpSpPr>
          <a:xfrm>
            <a:off x="1219342" y="7991151"/>
            <a:ext cx="1606396" cy="1005814"/>
            <a:chOff x="457200" y="1466425"/>
            <a:chExt cx="776900" cy="486300"/>
          </a:xfrm>
        </p:grpSpPr>
        <p:sp>
          <p:nvSpPr>
            <p:cNvPr id="424" name="Google Shape;424;p2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425" name="Google Shape;425;p2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26" name="Google Shape;426;p29"/>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27" name="Google Shape;427;p29"/>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28" name="Google Shape;428;p29"/>
          <p:cNvGrpSpPr/>
          <p:nvPr/>
        </p:nvGrpSpPr>
        <p:grpSpPr>
          <a:xfrm>
            <a:off x="1219042" y="9159427"/>
            <a:ext cx="1606396" cy="1005814"/>
            <a:chOff x="457200" y="1466425"/>
            <a:chExt cx="776900" cy="486300"/>
          </a:xfrm>
        </p:grpSpPr>
        <p:sp>
          <p:nvSpPr>
            <p:cNvPr id="429" name="Google Shape;429;p2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430" name="Google Shape;430;p2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1" name="Google Shape;431;p29"/>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2" name="Google Shape;432;p29"/>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33" name="Google Shape;433;p29"/>
          <p:cNvGrpSpPr/>
          <p:nvPr/>
        </p:nvGrpSpPr>
        <p:grpSpPr>
          <a:xfrm>
            <a:off x="1219408" y="5694151"/>
            <a:ext cx="1606396" cy="1005814"/>
            <a:chOff x="457200" y="1466425"/>
            <a:chExt cx="776900" cy="486300"/>
          </a:xfrm>
        </p:grpSpPr>
        <p:sp>
          <p:nvSpPr>
            <p:cNvPr id="434" name="Google Shape;434;p29"/>
            <p:cNvSpPr/>
            <p:nvPr/>
          </p:nvSpPr>
          <p:spPr>
            <a:xfrm>
              <a:off x="457200" y="1466425"/>
              <a:ext cx="695400" cy="486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435" name="Google Shape;435;p29"/>
            <p:cNvSpPr/>
            <p:nvPr/>
          </p:nvSpPr>
          <p:spPr>
            <a:xfrm rot="5400000">
              <a:off x="973100" y="1624950"/>
              <a:ext cx="33337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36" name="Google Shape;436;p29"/>
          <p:cNvSpPr txBox="1">
            <a:spLocks noGrp="1"/>
          </p:cNvSpPr>
          <p:nvPr>
            <p:ph type="subTitle" idx="7"/>
          </p:nvPr>
        </p:nvSpPr>
        <p:spPr>
          <a:xfrm>
            <a:off x="467" y="5694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37" name="Google Shape;437;p29"/>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38" name="Google Shape;438;p29"/>
          <p:cNvGrpSpPr/>
          <p:nvPr/>
        </p:nvGrpSpPr>
        <p:grpSpPr>
          <a:xfrm>
            <a:off x="1219108" y="6862427"/>
            <a:ext cx="1606396" cy="1005814"/>
            <a:chOff x="457200" y="1466425"/>
            <a:chExt cx="776900" cy="486300"/>
          </a:xfrm>
        </p:grpSpPr>
        <p:sp>
          <p:nvSpPr>
            <p:cNvPr id="439" name="Google Shape;439;p29"/>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440" name="Google Shape;440;p29"/>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1" name="Google Shape;441;p29"/>
          <p:cNvSpPr txBox="1">
            <a:spLocks noGrp="1"/>
          </p:cNvSpPr>
          <p:nvPr>
            <p:ph type="subTitle" idx="8"/>
          </p:nvPr>
        </p:nvSpPr>
        <p:spPr>
          <a:xfrm>
            <a:off x="-32791"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2" name="Google Shape;442;p29"/>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43" name="Google Shape;443;p29"/>
          <p:cNvGrpSpPr/>
          <p:nvPr/>
        </p:nvGrpSpPr>
        <p:grpSpPr>
          <a:xfrm>
            <a:off x="1219275" y="3357151"/>
            <a:ext cx="1606396" cy="1005814"/>
            <a:chOff x="457200" y="1466425"/>
            <a:chExt cx="776900" cy="486300"/>
          </a:xfrm>
        </p:grpSpPr>
        <p:sp>
          <p:nvSpPr>
            <p:cNvPr id="444" name="Google Shape;444;p29"/>
            <p:cNvSpPr/>
            <p:nvPr/>
          </p:nvSpPr>
          <p:spPr>
            <a:xfrm>
              <a:off x="457200" y="1466425"/>
              <a:ext cx="695400" cy="486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445" name="Google Shape;445;p29"/>
            <p:cNvSpPr/>
            <p:nvPr/>
          </p:nvSpPr>
          <p:spPr>
            <a:xfrm rot="5400000">
              <a:off x="973100" y="1624950"/>
              <a:ext cx="33337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46" name="Google Shape;446;p29"/>
          <p:cNvSpPr txBox="1">
            <a:spLocks noGrp="1"/>
          </p:cNvSpPr>
          <p:nvPr>
            <p:ph type="subTitle" idx="9"/>
          </p:nvPr>
        </p:nvSpPr>
        <p:spPr>
          <a:xfrm>
            <a:off x="1" y="3357333"/>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7" name="Google Shape;447;p29"/>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48" name="Google Shape;448;p29"/>
          <p:cNvGrpSpPr/>
          <p:nvPr/>
        </p:nvGrpSpPr>
        <p:grpSpPr>
          <a:xfrm>
            <a:off x="1218975" y="4525427"/>
            <a:ext cx="1606396" cy="1005814"/>
            <a:chOff x="457200" y="1466425"/>
            <a:chExt cx="776900" cy="486300"/>
          </a:xfrm>
        </p:grpSpPr>
        <p:sp>
          <p:nvSpPr>
            <p:cNvPr id="449" name="Google Shape;449;p29"/>
            <p:cNvSpPr/>
            <p:nvPr/>
          </p:nvSpPr>
          <p:spPr>
            <a:xfrm>
              <a:off x="457200" y="1466425"/>
              <a:ext cx="695400" cy="486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450" name="Google Shape;450;p29"/>
            <p:cNvSpPr/>
            <p:nvPr/>
          </p:nvSpPr>
          <p:spPr>
            <a:xfrm rot="5400000">
              <a:off x="973100" y="1624950"/>
              <a:ext cx="33337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51" name="Google Shape;451;p29"/>
          <p:cNvSpPr txBox="1">
            <a:spLocks noGrp="1"/>
          </p:cNvSpPr>
          <p:nvPr>
            <p:ph type="subTitle" idx="13"/>
          </p:nvPr>
        </p:nvSpPr>
        <p:spPr>
          <a:xfrm>
            <a:off x="0" y="4525667"/>
            <a:ext cx="236466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26. Numbered 1–3 (Green)">
  <p:cSld name="CUSTOM_2_7_1_5">
    <p:spTree>
      <p:nvGrpSpPr>
        <p:cNvPr id="1" name="Shape 452"/>
        <p:cNvGrpSpPr/>
        <p:nvPr/>
      </p:nvGrpSpPr>
      <p:grpSpPr>
        <a:xfrm>
          <a:off x="0" y="0"/>
          <a:ext cx="0" cy="0"/>
          <a:chOff x="0" y="0"/>
          <a:chExt cx="0" cy="0"/>
        </a:xfrm>
      </p:grpSpPr>
      <p:sp>
        <p:nvSpPr>
          <p:cNvPr id="453" name="Google Shape;453;p3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4" name="Google Shape;454;p3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55" name="Google Shape;455;p3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56" name="Google Shape;456;p3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57" name="Google Shape;457;p3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58" name="Google Shape;458;p3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9" name="Google Shape;459;p30"/>
          <p:cNvSpPr/>
          <p:nvPr/>
        </p:nvSpPr>
        <p:spPr>
          <a:xfrm flipH="1">
            <a:off x="1930911"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0" name="Google Shape;460;p30"/>
          <p:cNvSpPr txBox="1">
            <a:spLocks noGrp="1"/>
          </p:cNvSpPr>
          <p:nvPr>
            <p:ph type="subTitle" idx="3"/>
          </p:nvPr>
        </p:nvSpPr>
        <p:spPr>
          <a:xfrm>
            <a:off x="1930897" y="5167539"/>
            <a:ext cx="6322500" cy="59112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61" name="Google Shape;461;p30"/>
          <p:cNvGrpSpPr/>
          <p:nvPr/>
        </p:nvGrpSpPr>
        <p:grpSpPr>
          <a:xfrm>
            <a:off x="1218833" y="3586941"/>
            <a:ext cx="1421954" cy="1422613"/>
            <a:chOff x="457200" y="1378813"/>
            <a:chExt cx="695400" cy="695450"/>
          </a:xfrm>
        </p:grpSpPr>
        <p:sp>
          <p:nvSpPr>
            <p:cNvPr id="462" name="Google Shape;462;p3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01</a:t>
              </a:r>
              <a:endParaRPr sz="5600">
                <a:latin typeface="Roboto Light"/>
                <a:ea typeface="Roboto Light"/>
                <a:cs typeface="Roboto Light"/>
                <a:sym typeface="Roboto Light"/>
              </a:endParaRPr>
            </a:p>
          </p:txBody>
        </p:sp>
        <p:sp>
          <p:nvSpPr>
            <p:cNvPr id="463" name="Google Shape;463;p30"/>
            <p:cNvSpPr/>
            <p:nvPr/>
          </p:nvSpPr>
          <p:spPr>
            <a:xfrm rot="10800000">
              <a:off x="634726" y="1885638"/>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464" name="Google Shape;464;p30"/>
          <p:cNvGrpSpPr/>
          <p:nvPr/>
        </p:nvGrpSpPr>
        <p:grpSpPr>
          <a:xfrm>
            <a:off x="8608308" y="3586941"/>
            <a:ext cx="1421954" cy="1422613"/>
            <a:chOff x="457200" y="1378813"/>
            <a:chExt cx="695400" cy="695450"/>
          </a:xfrm>
        </p:grpSpPr>
        <p:sp>
          <p:nvSpPr>
            <p:cNvPr id="465" name="Google Shape;465;p3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02</a:t>
              </a:r>
              <a:endParaRPr sz="5600">
                <a:latin typeface="Roboto Light"/>
                <a:ea typeface="Roboto Light"/>
                <a:cs typeface="Roboto Light"/>
                <a:sym typeface="Roboto Light"/>
              </a:endParaRPr>
            </a:p>
          </p:txBody>
        </p:sp>
        <p:sp>
          <p:nvSpPr>
            <p:cNvPr id="466" name="Google Shape;466;p30"/>
            <p:cNvSpPr/>
            <p:nvPr/>
          </p:nvSpPr>
          <p:spPr>
            <a:xfrm rot="10800000">
              <a:off x="634726" y="1885638"/>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67" name="Google Shape;467;p30"/>
          <p:cNvSpPr/>
          <p:nvPr/>
        </p:nvSpPr>
        <p:spPr>
          <a:xfrm flipH="1">
            <a:off x="9320386" y="5167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68" name="Google Shape;468;p30"/>
          <p:cNvSpPr txBox="1">
            <a:spLocks noGrp="1"/>
          </p:cNvSpPr>
          <p:nvPr>
            <p:ph type="subTitle" idx="4"/>
          </p:nvPr>
        </p:nvSpPr>
        <p:spPr>
          <a:xfrm>
            <a:off x="9320372" y="5167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469" name="Google Shape;469;p30"/>
          <p:cNvGrpSpPr/>
          <p:nvPr/>
        </p:nvGrpSpPr>
        <p:grpSpPr>
          <a:xfrm>
            <a:off x="16353290" y="3588941"/>
            <a:ext cx="1421954" cy="1422613"/>
            <a:chOff x="457200" y="1378813"/>
            <a:chExt cx="695400" cy="695450"/>
          </a:xfrm>
        </p:grpSpPr>
        <p:sp>
          <p:nvSpPr>
            <p:cNvPr id="470" name="Google Shape;470;p3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600">
                  <a:latin typeface="Roboto Light"/>
                  <a:ea typeface="Roboto Light"/>
                  <a:cs typeface="Roboto Light"/>
                  <a:sym typeface="Roboto Light"/>
                </a:rPr>
                <a:t>03</a:t>
              </a:r>
              <a:endParaRPr sz="5600">
                <a:latin typeface="Roboto Light"/>
                <a:ea typeface="Roboto Light"/>
                <a:cs typeface="Roboto Light"/>
                <a:sym typeface="Roboto Light"/>
              </a:endParaRPr>
            </a:p>
          </p:txBody>
        </p:sp>
        <p:sp>
          <p:nvSpPr>
            <p:cNvPr id="471" name="Google Shape;471;p30"/>
            <p:cNvSpPr/>
            <p:nvPr/>
          </p:nvSpPr>
          <p:spPr>
            <a:xfrm rot="10800000">
              <a:off x="634726" y="1885638"/>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72" name="Google Shape;472;p30"/>
          <p:cNvSpPr/>
          <p:nvPr/>
        </p:nvSpPr>
        <p:spPr>
          <a:xfrm flipH="1">
            <a:off x="17065368" y="5169400"/>
            <a:ext cx="6474300" cy="7100700"/>
          </a:xfrm>
          <a:prstGeom prst="round2DiagRect">
            <a:avLst>
              <a:gd name="adj1" fmla="val 16667"/>
              <a:gd name="adj2" fmla="val 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3" name="Google Shape;473;p30"/>
          <p:cNvSpPr txBox="1">
            <a:spLocks noGrp="1"/>
          </p:cNvSpPr>
          <p:nvPr>
            <p:ph type="subTitle" idx="5"/>
          </p:nvPr>
        </p:nvSpPr>
        <p:spPr>
          <a:xfrm>
            <a:off x="17065355" y="5169565"/>
            <a:ext cx="6322500" cy="7100700"/>
          </a:xfrm>
          <a:prstGeom prst="rect">
            <a:avLst/>
          </a:prstGeom>
          <a:noFill/>
          <a:ln>
            <a:noFill/>
          </a:ln>
        </p:spPr>
        <p:txBody>
          <a:bodyPr spcFirstLastPara="1" wrap="square" lIns="487575" tIns="487575" rIns="487575" bIns="487575" anchor="t"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27. Numbered 1–2 (Blue)">
  <p:cSld name="CUSTOM_2_7_1_5_2_1">
    <p:spTree>
      <p:nvGrpSpPr>
        <p:cNvPr id="1" name="Shape 474"/>
        <p:cNvGrpSpPr/>
        <p:nvPr/>
      </p:nvGrpSpPr>
      <p:grpSpPr>
        <a:xfrm>
          <a:off x="0" y="0"/>
          <a:ext cx="0" cy="0"/>
          <a:chOff x="0" y="0"/>
          <a:chExt cx="0" cy="0"/>
        </a:xfrm>
      </p:grpSpPr>
      <p:pic>
        <p:nvPicPr>
          <p:cNvPr id="475" name="Google Shape;475;p31"/>
          <p:cNvPicPr preferRelativeResize="0"/>
          <p:nvPr/>
        </p:nvPicPr>
        <p:blipFill>
          <a:blip r:embed="rId2">
            <a:alphaModFix/>
          </a:blip>
          <a:stretch>
            <a:fillRect/>
          </a:stretch>
        </p:blipFill>
        <p:spPr>
          <a:xfrm>
            <a:off x="11427057" y="3154800"/>
            <a:ext cx="2206013" cy="9764321"/>
          </a:xfrm>
          <a:prstGeom prst="rect">
            <a:avLst/>
          </a:prstGeom>
          <a:noFill/>
          <a:ln>
            <a:noFill/>
          </a:ln>
        </p:spPr>
      </p:pic>
      <p:sp>
        <p:nvSpPr>
          <p:cNvPr id="476" name="Google Shape;476;p31"/>
          <p:cNvSpPr/>
          <p:nvPr/>
        </p:nvSpPr>
        <p:spPr>
          <a:xfrm>
            <a:off x="2869453" y="3796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77" name="Google Shape;477;p3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78" name="Google Shape;478;p3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79" name="Google Shape;479;p3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80" name="Google Shape;480;p3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481" name="Google Shape;481;p3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482" name="Google Shape;482;p3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3" name="Google Shape;483;p31"/>
          <p:cNvSpPr/>
          <p:nvPr/>
        </p:nvSpPr>
        <p:spPr>
          <a:xfrm>
            <a:off x="1218900" y="3790141"/>
            <a:ext cx="1422000" cy="12711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latin typeface="Roboto Light"/>
              <a:ea typeface="Roboto Light"/>
              <a:cs typeface="Roboto Light"/>
              <a:sym typeface="Roboto Light"/>
            </a:endParaRPr>
          </a:p>
        </p:txBody>
      </p:sp>
      <p:sp>
        <p:nvSpPr>
          <p:cNvPr id="484" name="Google Shape;484;p31"/>
          <p:cNvSpPr/>
          <p:nvPr/>
        </p:nvSpPr>
        <p:spPr>
          <a:xfrm rot="10800000">
            <a:off x="1581906" y="4826902"/>
            <a:ext cx="695897" cy="385851"/>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85" name="Google Shape;485;p31"/>
          <p:cNvSpPr txBox="1">
            <a:spLocks noGrp="1"/>
          </p:cNvSpPr>
          <p:nvPr>
            <p:ph type="subTitle" idx="3"/>
          </p:nvPr>
        </p:nvSpPr>
        <p:spPr>
          <a:xfrm>
            <a:off x="-32791" y="5695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6" name="Google Shape;486;p31"/>
          <p:cNvSpPr txBox="1">
            <a:spLocks noGrp="1"/>
          </p:cNvSpPr>
          <p:nvPr>
            <p:ph type="subTitle" idx="4"/>
          </p:nvPr>
        </p:nvSpPr>
        <p:spPr>
          <a:xfrm>
            <a:off x="2869453" y="3795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87" name="Google Shape;487;p31"/>
          <p:cNvSpPr/>
          <p:nvPr/>
        </p:nvSpPr>
        <p:spPr>
          <a:xfrm>
            <a:off x="14810609" y="3802133"/>
            <a:ext cx="8379300" cy="1269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488" name="Google Shape;488;p31"/>
          <p:cNvGrpSpPr/>
          <p:nvPr/>
        </p:nvGrpSpPr>
        <p:grpSpPr>
          <a:xfrm>
            <a:off x="13160055" y="3796141"/>
            <a:ext cx="1421954" cy="1422613"/>
            <a:chOff x="457200" y="1378813"/>
            <a:chExt cx="695400" cy="695450"/>
          </a:xfrm>
        </p:grpSpPr>
        <p:sp>
          <p:nvSpPr>
            <p:cNvPr id="489" name="Google Shape;489;p31"/>
            <p:cNvSpPr/>
            <p:nvPr/>
          </p:nvSpPr>
          <p:spPr>
            <a:xfrm>
              <a:off x="457200" y="1378813"/>
              <a:ext cx="695400" cy="621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endParaRPr sz="5600">
                <a:solidFill>
                  <a:srgbClr val="FFFFFF"/>
                </a:solidFill>
                <a:latin typeface="Roboto Light"/>
                <a:ea typeface="Roboto Light"/>
                <a:cs typeface="Roboto Light"/>
                <a:sym typeface="Roboto Light"/>
              </a:endParaRPr>
            </a:p>
          </p:txBody>
        </p:sp>
        <p:sp>
          <p:nvSpPr>
            <p:cNvPr id="490" name="Google Shape;490;p31"/>
            <p:cNvSpPr/>
            <p:nvPr/>
          </p:nvSpPr>
          <p:spPr>
            <a:xfrm rot="10800000">
              <a:off x="634726" y="1885638"/>
              <a:ext cx="34032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491" name="Google Shape;491;p31"/>
          <p:cNvSpPr txBox="1">
            <a:spLocks noGrp="1"/>
          </p:cNvSpPr>
          <p:nvPr>
            <p:ph type="subTitle" idx="5"/>
          </p:nvPr>
        </p:nvSpPr>
        <p:spPr>
          <a:xfrm>
            <a:off x="11908365" y="5701600"/>
            <a:ext cx="11459400" cy="6785700"/>
          </a:xfrm>
          <a:prstGeom prst="rect">
            <a:avLst/>
          </a:prstGeom>
          <a:noFill/>
          <a:ln>
            <a:noFill/>
          </a:ln>
        </p:spPr>
        <p:txBody>
          <a:bodyPr spcFirstLastPara="1" wrap="square" lIns="1219000" tIns="0" rIns="1219000" bIns="0" anchor="t"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2" name="Google Shape;492;p31"/>
          <p:cNvSpPr txBox="1">
            <a:spLocks noGrp="1"/>
          </p:cNvSpPr>
          <p:nvPr>
            <p:ph type="subTitle" idx="6"/>
          </p:nvPr>
        </p:nvSpPr>
        <p:spPr>
          <a:xfrm>
            <a:off x="14810609" y="3801933"/>
            <a:ext cx="8151600" cy="1269600"/>
          </a:xfrm>
          <a:prstGeom prst="rect">
            <a:avLst/>
          </a:prstGeom>
          <a:noFill/>
          <a:ln>
            <a:noFill/>
          </a:ln>
        </p:spPr>
        <p:txBody>
          <a:bodyPr spcFirstLastPara="1" wrap="square" lIns="487575" tIns="0" rIns="1219000" bIns="0" anchor="ctr" anchorCtr="0">
            <a:noAutofit/>
          </a:bodyPr>
          <a:lstStyle>
            <a:lvl1pPr lvl="0" rtl="0">
              <a:lnSpc>
                <a:spcPct val="115000"/>
              </a:lnSpc>
              <a:spcBef>
                <a:spcPts val="0"/>
              </a:spcBef>
              <a:spcAft>
                <a:spcPts val="0"/>
              </a:spcAft>
              <a:buNone/>
              <a:defRPr sz="32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3" name="Google Shape;493;p31"/>
          <p:cNvSpPr txBox="1">
            <a:spLocks noGrp="1"/>
          </p:cNvSpPr>
          <p:nvPr>
            <p:ph type="subTitle" idx="7"/>
          </p:nvPr>
        </p:nvSpPr>
        <p:spPr>
          <a:xfrm>
            <a:off x="1218882" y="3730752"/>
            <a:ext cx="1422000" cy="12711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494" name="Google Shape;494;p31"/>
          <p:cNvSpPr txBox="1">
            <a:spLocks noGrp="1"/>
          </p:cNvSpPr>
          <p:nvPr>
            <p:ph type="subTitle" idx="8"/>
          </p:nvPr>
        </p:nvSpPr>
        <p:spPr>
          <a:xfrm>
            <a:off x="13159972" y="3730752"/>
            <a:ext cx="1422000" cy="1422300"/>
          </a:xfrm>
          <a:prstGeom prst="rect">
            <a:avLst/>
          </a:prstGeom>
          <a:noFill/>
          <a:ln>
            <a:noFill/>
          </a:ln>
        </p:spPr>
        <p:txBody>
          <a:bodyPr spcFirstLastPara="1" wrap="square" lIns="0" tIns="243750" rIns="0" bIns="0" anchor="t" anchorCtr="0">
            <a:noAutofit/>
          </a:bodyPr>
          <a:lstStyle>
            <a:lvl1pPr lvl="0" algn="ctr" rtl="0">
              <a:spcBef>
                <a:spcPts val="0"/>
              </a:spcBef>
              <a:spcAft>
                <a:spcPts val="0"/>
              </a:spcAft>
              <a:buNone/>
              <a:defRPr sz="5600">
                <a:solidFill>
                  <a:srgbClr val="FFFFFF"/>
                </a:solidFill>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28. Numbered 1–5 (Grey)">
  <p:cSld name="CUSTOM_2_7_1_5_1">
    <p:spTree>
      <p:nvGrpSpPr>
        <p:cNvPr id="1" name="Shape 495"/>
        <p:cNvGrpSpPr/>
        <p:nvPr/>
      </p:nvGrpSpPr>
      <p:grpSpPr>
        <a:xfrm>
          <a:off x="0" y="0"/>
          <a:ext cx="0" cy="0"/>
          <a:chOff x="0" y="0"/>
          <a:chExt cx="0" cy="0"/>
        </a:xfrm>
      </p:grpSpPr>
      <p:sp>
        <p:nvSpPr>
          <p:cNvPr id="496" name="Google Shape;496;p3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97" name="Google Shape;497;p3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498" name="Google Shape;498;p3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499" name="Google Shape;499;p3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00" name="Google Shape;500;p3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01" name="Google Shape;501;p3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02" name="Google Shape;502;p32"/>
          <p:cNvSpPr/>
          <p:nvPr/>
        </p:nvSpPr>
        <p:spPr>
          <a:xfrm>
            <a:off x="1066522" y="33406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01</a:t>
            </a:r>
            <a:endParaRPr sz="12800">
              <a:latin typeface="Roboto Light"/>
              <a:ea typeface="Roboto Light"/>
              <a:cs typeface="Roboto Light"/>
              <a:sym typeface="Roboto Light"/>
            </a:endParaRPr>
          </a:p>
        </p:txBody>
      </p:sp>
      <p:sp>
        <p:nvSpPr>
          <p:cNvPr id="503" name="Google Shape;503;p32"/>
          <p:cNvSpPr/>
          <p:nvPr/>
        </p:nvSpPr>
        <p:spPr>
          <a:xfrm>
            <a:off x="3173973" y="34042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4" name="Google Shape;504;p32"/>
          <p:cNvSpPr/>
          <p:nvPr/>
        </p:nvSpPr>
        <p:spPr>
          <a:xfrm>
            <a:off x="3021813" y="34042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5" name="Google Shape;505;p32"/>
          <p:cNvSpPr/>
          <p:nvPr/>
        </p:nvSpPr>
        <p:spPr>
          <a:xfrm flipH="1">
            <a:off x="1218757" y="52330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6" name="Google Shape;506;p32"/>
          <p:cNvSpPr/>
          <p:nvPr/>
        </p:nvSpPr>
        <p:spPr>
          <a:xfrm flipH="1">
            <a:off x="2335417" y="52330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07" name="Google Shape;507;p32"/>
          <p:cNvSpPr/>
          <p:nvPr/>
        </p:nvSpPr>
        <p:spPr>
          <a:xfrm>
            <a:off x="21152890" y="51694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02</a:t>
            </a:r>
            <a:endParaRPr sz="12800">
              <a:latin typeface="Roboto Light"/>
              <a:ea typeface="Roboto Light"/>
              <a:cs typeface="Roboto Light"/>
              <a:sym typeface="Roboto Light"/>
            </a:endParaRPr>
          </a:p>
        </p:txBody>
      </p:sp>
      <p:sp>
        <p:nvSpPr>
          <p:cNvPr id="508" name="Google Shape;508;p32"/>
          <p:cNvSpPr/>
          <p:nvPr/>
        </p:nvSpPr>
        <p:spPr>
          <a:xfrm>
            <a:off x="1218883" y="6993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03</a:t>
            </a:r>
            <a:endParaRPr sz="12800">
              <a:latin typeface="Roboto Light"/>
              <a:ea typeface="Roboto Light"/>
              <a:cs typeface="Roboto Light"/>
              <a:sym typeface="Roboto Light"/>
            </a:endParaRPr>
          </a:p>
        </p:txBody>
      </p:sp>
      <p:sp>
        <p:nvSpPr>
          <p:cNvPr id="509" name="Google Shape;509;p32"/>
          <p:cNvSpPr/>
          <p:nvPr/>
        </p:nvSpPr>
        <p:spPr>
          <a:xfrm>
            <a:off x="3174989" y="7056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0" name="Google Shape;510;p32"/>
          <p:cNvSpPr/>
          <p:nvPr/>
        </p:nvSpPr>
        <p:spPr>
          <a:xfrm>
            <a:off x="3022829" y="7056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1" name="Google Shape;511;p32"/>
          <p:cNvSpPr/>
          <p:nvPr/>
        </p:nvSpPr>
        <p:spPr>
          <a:xfrm flipH="1">
            <a:off x="1371117" y="9088600"/>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2" name="Google Shape;512;p32"/>
          <p:cNvSpPr/>
          <p:nvPr/>
        </p:nvSpPr>
        <p:spPr>
          <a:xfrm flipH="1">
            <a:off x="2487777" y="9088600"/>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3" name="Google Shape;513;p32"/>
          <p:cNvSpPr/>
          <p:nvPr/>
        </p:nvSpPr>
        <p:spPr>
          <a:xfrm>
            <a:off x="21305250" y="9025000"/>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04</a:t>
            </a:r>
            <a:endParaRPr sz="12800">
              <a:latin typeface="Roboto Light"/>
              <a:ea typeface="Roboto Light"/>
              <a:cs typeface="Roboto Light"/>
              <a:sym typeface="Roboto Light"/>
            </a:endParaRPr>
          </a:p>
        </p:txBody>
      </p:sp>
      <p:sp>
        <p:nvSpPr>
          <p:cNvPr id="514" name="Google Shape;514;p32"/>
          <p:cNvSpPr/>
          <p:nvPr/>
        </p:nvSpPr>
        <p:spPr>
          <a:xfrm>
            <a:off x="1168096" y="10921033"/>
            <a:ext cx="2107500" cy="17025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US" sz="12800">
                <a:latin typeface="Roboto Light"/>
                <a:ea typeface="Roboto Light"/>
                <a:cs typeface="Roboto Light"/>
                <a:sym typeface="Roboto Light"/>
              </a:rPr>
              <a:t>05</a:t>
            </a:r>
            <a:endParaRPr sz="12800">
              <a:latin typeface="Roboto Light"/>
              <a:ea typeface="Roboto Light"/>
              <a:cs typeface="Roboto Light"/>
              <a:sym typeface="Roboto Light"/>
            </a:endParaRPr>
          </a:p>
        </p:txBody>
      </p:sp>
      <p:sp>
        <p:nvSpPr>
          <p:cNvPr id="515" name="Google Shape;515;p32"/>
          <p:cNvSpPr/>
          <p:nvPr/>
        </p:nvSpPr>
        <p:spPr>
          <a:xfrm>
            <a:off x="3174989" y="10984633"/>
            <a:ext cx="19934100" cy="1575300"/>
          </a:xfrm>
          <a:prstGeom prst="chevron">
            <a:avLst>
              <a:gd name="adj" fmla="val 50000"/>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6" name="Google Shape;516;p32"/>
          <p:cNvSpPr/>
          <p:nvPr/>
        </p:nvSpPr>
        <p:spPr>
          <a:xfrm>
            <a:off x="3022829" y="10984633"/>
            <a:ext cx="18969600" cy="1575300"/>
          </a:xfrm>
          <a:prstGeom prst="chevron">
            <a:avLst>
              <a:gd name="adj" fmla="val 50000"/>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17" name="Google Shape;517;p32"/>
          <p:cNvSpPr txBox="1">
            <a:spLocks noGrp="1"/>
          </p:cNvSpPr>
          <p:nvPr>
            <p:ph type="subTitle" idx="3"/>
          </p:nvPr>
        </p:nvSpPr>
        <p:spPr>
          <a:xfrm>
            <a:off x="-32458" y="3380133"/>
            <a:ext cx="198204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18" name="Google Shape;518;p32"/>
          <p:cNvSpPr txBox="1">
            <a:spLocks noGrp="1"/>
          </p:cNvSpPr>
          <p:nvPr>
            <p:ph type="subTitle" idx="4"/>
          </p:nvPr>
        </p:nvSpPr>
        <p:spPr>
          <a:xfrm>
            <a:off x="467" y="5186567"/>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algn="r" rtl="0">
              <a:spcBef>
                <a:spcPts val="0"/>
              </a:spcBef>
              <a:spcAft>
                <a:spcPts val="0"/>
              </a:spcAft>
              <a:buNone/>
              <a:defRPr sz="3700"/>
            </a:lvl2pPr>
            <a:lvl3pPr lvl="2" algn="r" rtl="0">
              <a:spcBef>
                <a:spcPts val="0"/>
              </a:spcBef>
              <a:spcAft>
                <a:spcPts val="0"/>
              </a:spcAft>
              <a:buNone/>
              <a:defRPr sz="3700"/>
            </a:lvl3pPr>
            <a:lvl4pPr lvl="3" algn="r" rtl="0">
              <a:spcBef>
                <a:spcPts val="0"/>
              </a:spcBef>
              <a:spcAft>
                <a:spcPts val="0"/>
              </a:spcAft>
              <a:buNone/>
              <a:defRPr sz="3700"/>
            </a:lvl4pPr>
            <a:lvl5pPr lvl="4" algn="r" rtl="0">
              <a:spcBef>
                <a:spcPts val="0"/>
              </a:spcBef>
              <a:spcAft>
                <a:spcPts val="0"/>
              </a:spcAft>
              <a:buNone/>
              <a:defRPr sz="3700"/>
            </a:lvl5pPr>
            <a:lvl6pPr lvl="5" algn="r" rtl="0">
              <a:spcBef>
                <a:spcPts val="0"/>
              </a:spcBef>
              <a:spcAft>
                <a:spcPts val="0"/>
              </a:spcAft>
              <a:buNone/>
              <a:defRPr sz="3700"/>
            </a:lvl6pPr>
            <a:lvl7pPr lvl="6" algn="r" rtl="0">
              <a:spcBef>
                <a:spcPts val="0"/>
              </a:spcBef>
              <a:spcAft>
                <a:spcPts val="0"/>
              </a:spcAft>
              <a:buNone/>
              <a:defRPr sz="3700"/>
            </a:lvl7pPr>
            <a:lvl8pPr lvl="7" algn="r" rtl="0">
              <a:spcBef>
                <a:spcPts val="0"/>
              </a:spcBef>
              <a:spcAft>
                <a:spcPts val="0"/>
              </a:spcAft>
              <a:buNone/>
              <a:defRPr sz="3700"/>
            </a:lvl8pPr>
            <a:lvl9pPr lvl="8" algn="r" rtl="0">
              <a:spcBef>
                <a:spcPts val="0"/>
              </a:spcBef>
              <a:spcAft>
                <a:spcPts val="0"/>
              </a:spcAft>
              <a:buNone/>
              <a:defRPr sz="3700"/>
            </a:lvl9pPr>
          </a:lstStyle>
          <a:p>
            <a:endParaRPr/>
          </a:p>
        </p:txBody>
      </p:sp>
      <p:sp>
        <p:nvSpPr>
          <p:cNvPr id="519" name="Google Shape;519;p32"/>
          <p:cNvSpPr txBox="1">
            <a:spLocks noGrp="1"/>
          </p:cNvSpPr>
          <p:nvPr>
            <p:ph type="subTitle" idx="5"/>
          </p:nvPr>
        </p:nvSpPr>
        <p:spPr>
          <a:xfrm>
            <a:off x="-32458" y="70618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0" name="Google Shape;520;p32"/>
          <p:cNvSpPr txBox="1">
            <a:spLocks noGrp="1"/>
          </p:cNvSpPr>
          <p:nvPr>
            <p:ph type="subTitle" idx="6"/>
          </p:nvPr>
        </p:nvSpPr>
        <p:spPr>
          <a:xfrm>
            <a:off x="-32458" y="9052400"/>
            <a:ext cx="24377700" cy="1575300"/>
          </a:xfrm>
          <a:prstGeom prst="rect">
            <a:avLst/>
          </a:prstGeom>
          <a:noFill/>
          <a:ln>
            <a:noFill/>
          </a:ln>
        </p:spPr>
        <p:txBody>
          <a:bodyPr spcFirstLastPara="1" wrap="square" lIns="1219000" tIns="0" rIns="4144550" bIns="0" anchor="ctr" anchorCtr="0">
            <a:noAutofit/>
          </a:bodyPr>
          <a:lstStyle>
            <a:lvl1pPr lvl="0" algn="r"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1" name="Google Shape;521;p32"/>
          <p:cNvSpPr txBox="1">
            <a:spLocks noGrp="1"/>
          </p:cNvSpPr>
          <p:nvPr>
            <p:ph type="subTitle" idx="7"/>
          </p:nvPr>
        </p:nvSpPr>
        <p:spPr>
          <a:xfrm>
            <a:off x="467" y="10984600"/>
            <a:ext cx="24443100" cy="15753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guide id="2" pos="14556">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8"/>
        <p:cNvGrpSpPr/>
        <p:nvPr/>
      </p:nvGrpSpPr>
      <p:grpSpPr>
        <a:xfrm>
          <a:off x="0" y="0"/>
          <a:ext cx="0" cy="0"/>
          <a:chOff x="0" y="0"/>
          <a:chExt cx="0" cy="0"/>
        </a:xfrm>
      </p:grpSpPr>
      <p:pic>
        <p:nvPicPr>
          <p:cNvPr id="19" name="Google Shape;19;p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20" name="Google Shape;20;p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21" name="Google Shape;21;p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22" name="Google Shape;22;p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23" name="Google Shape;23;p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24" name="Google Shape;24;p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5" name="Google Shape;25;p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26" name="Google Shape;26;p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27" name="Google Shape;27;p5"/>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29. Bullets 1–4 (Greens)">
  <p:cSld name="CUSTOM_2_7_1_6_1_2">
    <p:spTree>
      <p:nvGrpSpPr>
        <p:cNvPr id="1" name="Shape 522"/>
        <p:cNvGrpSpPr/>
        <p:nvPr/>
      </p:nvGrpSpPr>
      <p:grpSpPr>
        <a:xfrm>
          <a:off x="0" y="0"/>
          <a:ext cx="0" cy="0"/>
          <a:chOff x="0" y="0"/>
          <a:chExt cx="0" cy="0"/>
        </a:xfrm>
      </p:grpSpPr>
      <p:sp>
        <p:nvSpPr>
          <p:cNvPr id="523" name="Google Shape;523;p33"/>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24" name="Google Shape;524;p3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25" name="Google Shape;525;p3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26" name="Google Shape;526;p3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27" name="Google Shape;527;p3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28" name="Google Shape;528;p3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29" name="Google Shape;529;p3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0" name="Google Shape;530;p33"/>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1" name="Google Shape;531;p33"/>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2" name="Google Shape;532;p33"/>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3" name="Google Shape;533;p33"/>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34" name="Google Shape;534;p33"/>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5" name="Google Shape;535;p33"/>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36" name="Google Shape;536;p33"/>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37" name="Google Shape;537;p33"/>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38" name="Google Shape;538;p33"/>
          <p:cNvPicPr preferRelativeResize="0"/>
          <p:nvPr/>
        </p:nvPicPr>
        <p:blipFill rotWithShape="1">
          <a:blip r:embed="rId3">
            <a:alphaModFix/>
          </a:blip>
          <a:srcRect t="228" b="238"/>
          <a:stretch/>
        </p:blipFill>
        <p:spPr>
          <a:xfrm>
            <a:off x="1145750" y="5938928"/>
            <a:ext cx="2094299" cy="1617978"/>
          </a:xfrm>
          <a:prstGeom prst="rect">
            <a:avLst/>
          </a:prstGeom>
          <a:noFill/>
          <a:ln>
            <a:noFill/>
          </a:ln>
        </p:spPr>
      </p:pic>
      <p:pic>
        <p:nvPicPr>
          <p:cNvPr id="539" name="Google Shape;539;p33"/>
          <p:cNvPicPr preferRelativeResize="0"/>
          <p:nvPr/>
        </p:nvPicPr>
        <p:blipFill rotWithShape="1">
          <a:blip r:embed="rId3">
            <a:alphaModFix/>
          </a:blip>
          <a:srcRect t="228" b="238"/>
          <a:stretch/>
        </p:blipFill>
        <p:spPr>
          <a:xfrm>
            <a:off x="1152516" y="10444195"/>
            <a:ext cx="2094299" cy="1617978"/>
          </a:xfrm>
          <a:prstGeom prst="rect">
            <a:avLst/>
          </a:prstGeom>
          <a:noFill/>
          <a:ln>
            <a:noFill/>
          </a:ln>
        </p:spPr>
      </p:pic>
      <p:pic>
        <p:nvPicPr>
          <p:cNvPr id="540" name="Google Shape;540;p33"/>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30. Bullets 1–4 (Yellow/Green)">
  <p:cSld name="CUSTOM_2_7_1_6_1_2_1">
    <p:spTree>
      <p:nvGrpSpPr>
        <p:cNvPr id="1" name="Shape 541"/>
        <p:cNvGrpSpPr/>
        <p:nvPr/>
      </p:nvGrpSpPr>
      <p:grpSpPr>
        <a:xfrm>
          <a:off x="0" y="0"/>
          <a:ext cx="0" cy="0"/>
          <a:chOff x="0" y="0"/>
          <a:chExt cx="0" cy="0"/>
        </a:xfrm>
      </p:grpSpPr>
      <p:sp>
        <p:nvSpPr>
          <p:cNvPr id="542" name="Google Shape;542;p34"/>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43" name="Google Shape;543;p3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4" name="Google Shape;544;p3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45" name="Google Shape;545;p3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46" name="Google Shape;546;p3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47" name="Google Shape;547;p3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48" name="Google Shape;548;p3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49" name="Google Shape;549;p34"/>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0" name="Google Shape;550;p34"/>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1" name="Google Shape;551;p34"/>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2" name="Google Shape;552;p34"/>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53" name="Google Shape;553;p34"/>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4" name="Google Shape;554;p34"/>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5" name="Google Shape;555;p34"/>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56" name="Google Shape;556;p34"/>
          <p:cNvPicPr preferRelativeResize="0"/>
          <p:nvPr/>
        </p:nvPicPr>
        <p:blipFill rotWithShape="1">
          <a:blip r:embed="rId2">
            <a:alphaModFix/>
          </a:blip>
          <a:srcRect t="1830" b="1830"/>
          <a:stretch/>
        </p:blipFill>
        <p:spPr>
          <a:xfrm>
            <a:off x="1145750" y="3740828"/>
            <a:ext cx="2094299" cy="1618400"/>
          </a:xfrm>
          <a:prstGeom prst="rect">
            <a:avLst/>
          </a:prstGeom>
          <a:noFill/>
          <a:ln>
            <a:noFill/>
          </a:ln>
        </p:spPr>
      </p:pic>
      <p:pic>
        <p:nvPicPr>
          <p:cNvPr id="557" name="Google Shape;557;p34"/>
          <p:cNvPicPr preferRelativeResize="0"/>
          <p:nvPr/>
        </p:nvPicPr>
        <p:blipFill rotWithShape="1">
          <a:blip r:embed="rId2">
            <a:alphaModFix/>
          </a:blip>
          <a:srcRect t="1830" b="1830"/>
          <a:stretch/>
        </p:blipFill>
        <p:spPr>
          <a:xfrm>
            <a:off x="1145750" y="5938928"/>
            <a:ext cx="2094299" cy="1618400"/>
          </a:xfrm>
          <a:prstGeom prst="rect">
            <a:avLst/>
          </a:prstGeom>
          <a:noFill/>
          <a:ln>
            <a:noFill/>
          </a:ln>
        </p:spPr>
      </p:pic>
      <p:pic>
        <p:nvPicPr>
          <p:cNvPr id="558" name="Google Shape;558;p34"/>
          <p:cNvPicPr preferRelativeResize="0"/>
          <p:nvPr/>
        </p:nvPicPr>
        <p:blipFill rotWithShape="1">
          <a:blip r:embed="rId2">
            <a:alphaModFix/>
          </a:blip>
          <a:srcRect t="1830" b="1830"/>
          <a:stretch/>
        </p:blipFill>
        <p:spPr>
          <a:xfrm>
            <a:off x="1152516" y="10444195"/>
            <a:ext cx="2094299" cy="1618400"/>
          </a:xfrm>
          <a:prstGeom prst="rect">
            <a:avLst/>
          </a:prstGeom>
          <a:noFill/>
          <a:ln>
            <a:noFill/>
          </a:ln>
        </p:spPr>
      </p:pic>
      <p:pic>
        <p:nvPicPr>
          <p:cNvPr id="559" name="Google Shape;559;p34"/>
          <p:cNvPicPr preferRelativeResize="0"/>
          <p:nvPr/>
        </p:nvPicPr>
        <p:blipFill rotWithShape="1">
          <a:blip r:embed="rId2">
            <a:alphaModFix/>
          </a:blip>
          <a:srcRect t="1830" b="1830"/>
          <a:stretch/>
        </p:blipFill>
        <p:spPr>
          <a:xfrm>
            <a:off x="1145750" y="8219361"/>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31. Bullets 1–4 (Gray)">
  <p:cSld name="CUSTOM_2_7_1_6_1_2_1_1">
    <p:spTree>
      <p:nvGrpSpPr>
        <p:cNvPr id="1" name="Shape 560"/>
        <p:cNvGrpSpPr/>
        <p:nvPr/>
      </p:nvGrpSpPr>
      <p:grpSpPr>
        <a:xfrm>
          <a:off x="0" y="0"/>
          <a:ext cx="0" cy="0"/>
          <a:chOff x="0" y="0"/>
          <a:chExt cx="0" cy="0"/>
        </a:xfrm>
      </p:grpSpPr>
      <p:sp>
        <p:nvSpPr>
          <p:cNvPr id="561" name="Google Shape;561;p35"/>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62" name="Google Shape;562;p3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3" name="Google Shape;563;p3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64" name="Google Shape;564;p3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65" name="Google Shape;565;p3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66" name="Google Shape;566;p3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67" name="Google Shape;567;p3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8" name="Google Shape;568;p35"/>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9" name="Google Shape;569;p35"/>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0" name="Google Shape;570;p35"/>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1" name="Google Shape;571;p35"/>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72" name="Google Shape;572;p35"/>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3" name="Google Shape;573;p35"/>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74" name="Google Shape;574;p35"/>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75" name="Google Shape;575;p35"/>
          <p:cNvPicPr preferRelativeResize="0"/>
          <p:nvPr/>
        </p:nvPicPr>
        <p:blipFill rotWithShape="1">
          <a:blip r:embed="rId2">
            <a:alphaModFix/>
          </a:blip>
          <a:srcRect t="1774" b="1765"/>
          <a:stretch/>
        </p:blipFill>
        <p:spPr>
          <a:xfrm>
            <a:off x="1145750" y="3740828"/>
            <a:ext cx="2094299" cy="1618400"/>
          </a:xfrm>
          <a:prstGeom prst="rect">
            <a:avLst/>
          </a:prstGeom>
          <a:noFill/>
          <a:ln>
            <a:noFill/>
          </a:ln>
        </p:spPr>
      </p:pic>
      <p:pic>
        <p:nvPicPr>
          <p:cNvPr id="576" name="Google Shape;576;p35"/>
          <p:cNvPicPr preferRelativeResize="0"/>
          <p:nvPr/>
        </p:nvPicPr>
        <p:blipFill rotWithShape="1">
          <a:blip r:embed="rId2">
            <a:alphaModFix/>
          </a:blip>
          <a:srcRect t="1774" b="1765"/>
          <a:stretch/>
        </p:blipFill>
        <p:spPr>
          <a:xfrm>
            <a:off x="1145750" y="5938928"/>
            <a:ext cx="2094297" cy="1618400"/>
          </a:xfrm>
          <a:prstGeom prst="rect">
            <a:avLst/>
          </a:prstGeom>
          <a:noFill/>
          <a:ln>
            <a:noFill/>
          </a:ln>
        </p:spPr>
      </p:pic>
      <p:pic>
        <p:nvPicPr>
          <p:cNvPr id="577" name="Google Shape;577;p35"/>
          <p:cNvPicPr preferRelativeResize="0"/>
          <p:nvPr/>
        </p:nvPicPr>
        <p:blipFill rotWithShape="1">
          <a:blip r:embed="rId2">
            <a:alphaModFix/>
          </a:blip>
          <a:srcRect t="1774" b="1765"/>
          <a:stretch/>
        </p:blipFill>
        <p:spPr>
          <a:xfrm>
            <a:off x="1145750" y="8149861"/>
            <a:ext cx="2094297" cy="1618400"/>
          </a:xfrm>
          <a:prstGeom prst="rect">
            <a:avLst/>
          </a:prstGeom>
          <a:noFill/>
          <a:ln>
            <a:noFill/>
          </a:ln>
        </p:spPr>
      </p:pic>
      <p:pic>
        <p:nvPicPr>
          <p:cNvPr id="578" name="Google Shape;578;p35"/>
          <p:cNvPicPr preferRelativeResize="0"/>
          <p:nvPr/>
        </p:nvPicPr>
        <p:blipFill rotWithShape="1">
          <a:blip r:embed="rId2">
            <a:alphaModFix/>
          </a:blip>
          <a:srcRect t="1774" b="1765"/>
          <a:stretch/>
        </p:blipFill>
        <p:spPr>
          <a:xfrm>
            <a:off x="1152516" y="10444195"/>
            <a:ext cx="2094299"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32. Bullets 1–4 (Blue)">
  <p:cSld name="CUSTOM_2_7_1_6_1_2_1_1_1">
    <p:spTree>
      <p:nvGrpSpPr>
        <p:cNvPr id="1" name="Shape 579"/>
        <p:cNvGrpSpPr/>
        <p:nvPr/>
      </p:nvGrpSpPr>
      <p:grpSpPr>
        <a:xfrm>
          <a:off x="0" y="0"/>
          <a:ext cx="0" cy="0"/>
          <a:chOff x="0" y="0"/>
          <a:chExt cx="0" cy="0"/>
        </a:xfrm>
      </p:grpSpPr>
      <p:sp>
        <p:nvSpPr>
          <p:cNvPr id="580" name="Google Shape;580;p36"/>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1" name="Google Shape;581;p3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2" name="Google Shape;582;p3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583" name="Google Shape;583;p3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584" name="Google Shape;584;p3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585" name="Google Shape;585;p3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586" name="Google Shape;586;p3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7" name="Google Shape;587;p36"/>
          <p:cNvSpPr txBox="1">
            <a:spLocks noGrp="1"/>
          </p:cNvSpPr>
          <p:nvPr>
            <p:ph type="subTitle" idx="3"/>
          </p:nvPr>
        </p:nvSpPr>
        <p:spPr>
          <a:xfrm>
            <a:off x="32592" y="3728000"/>
            <a:ext cx="243777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88" name="Google Shape;588;p36"/>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89" name="Google Shape;589;p36"/>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0" name="Google Shape;590;p36"/>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591" name="Google Shape;591;p36"/>
          <p:cNvSpPr txBox="1">
            <a:spLocks noGrp="1"/>
          </p:cNvSpPr>
          <p:nvPr>
            <p:ph type="subTitle" idx="4"/>
          </p:nvPr>
        </p:nvSpPr>
        <p:spPr>
          <a:xfrm>
            <a:off x="-32592" y="59561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2" name="Google Shape;592;p36"/>
          <p:cNvSpPr txBox="1">
            <a:spLocks noGrp="1"/>
          </p:cNvSpPr>
          <p:nvPr>
            <p:ph type="subTitle" idx="5"/>
          </p:nvPr>
        </p:nvSpPr>
        <p:spPr>
          <a:xfrm>
            <a:off x="0" y="8203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93" name="Google Shape;593;p36"/>
          <p:cNvSpPr txBox="1">
            <a:spLocks noGrp="1"/>
          </p:cNvSpPr>
          <p:nvPr>
            <p:ph type="subTitle" idx="6"/>
          </p:nvPr>
        </p:nvSpPr>
        <p:spPr>
          <a:xfrm>
            <a:off x="-32791" y="104506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594" name="Google Shape;594;p36"/>
          <p:cNvPicPr preferRelativeResize="0"/>
          <p:nvPr/>
        </p:nvPicPr>
        <p:blipFill rotWithShape="1">
          <a:blip r:embed="rId2">
            <a:alphaModFix/>
          </a:blip>
          <a:srcRect t="475" b="465"/>
          <a:stretch/>
        </p:blipFill>
        <p:spPr>
          <a:xfrm>
            <a:off x="1145750" y="3740828"/>
            <a:ext cx="2094299" cy="1617978"/>
          </a:xfrm>
          <a:prstGeom prst="rect">
            <a:avLst/>
          </a:prstGeom>
          <a:noFill/>
          <a:ln>
            <a:noFill/>
          </a:ln>
        </p:spPr>
      </p:pic>
      <p:pic>
        <p:nvPicPr>
          <p:cNvPr id="595" name="Google Shape;595;p36"/>
          <p:cNvPicPr preferRelativeResize="0"/>
          <p:nvPr/>
        </p:nvPicPr>
        <p:blipFill rotWithShape="1">
          <a:blip r:embed="rId2">
            <a:alphaModFix/>
          </a:blip>
          <a:srcRect t="475" b="465"/>
          <a:stretch/>
        </p:blipFill>
        <p:spPr>
          <a:xfrm>
            <a:off x="1145750" y="5938928"/>
            <a:ext cx="2094298" cy="1617978"/>
          </a:xfrm>
          <a:prstGeom prst="rect">
            <a:avLst/>
          </a:prstGeom>
          <a:noFill/>
          <a:ln>
            <a:noFill/>
          </a:ln>
        </p:spPr>
      </p:pic>
      <p:pic>
        <p:nvPicPr>
          <p:cNvPr id="596" name="Google Shape;596;p36"/>
          <p:cNvPicPr preferRelativeResize="0"/>
          <p:nvPr/>
        </p:nvPicPr>
        <p:blipFill rotWithShape="1">
          <a:blip r:embed="rId2">
            <a:alphaModFix/>
          </a:blip>
          <a:srcRect t="475" b="465"/>
          <a:stretch/>
        </p:blipFill>
        <p:spPr>
          <a:xfrm>
            <a:off x="1145750" y="8149861"/>
            <a:ext cx="2094298" cy="1617978"/>
          </a:xfrm>
          <a:prstGeom prst="rect">
            <a:avLst/>
          </a:prstGeom>
          <a:noFill/>
          <a:ln>
            <a:noFill/>
          </a:ln>
        </p:spPr>
      </p:pic>
      <p:pic>
        <p:nvPicPr>
          <p:cNvPr id="597" name="Google Shape;597;p36"/>
          <p:cNvPicPr preferRelativeResize="0"/>
          <p:nvPr/>
        </p:nvPicPr>
        <p:blipFill rotWithShape="1">
          <a:blip r:embed="rId2">
            <a:alphaModFix/>
          </a:blip>
          <a:srcRect t="475" b="465"/>
          <a:stretch/>
        </p:blipFill>
        <p:spPr>
          <a:xfrm>
            <a:off x="1152516" y="10444195"/>
            <a:ext cx="2094299"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33. Bullets 1–5 (Green)">
  <p:cSld name="CUSTOM_2_7_1_4_1">
    <p:spTree>
      <p:nvGrpSpPr>
        <p:cNvPr id="1" name="Shape 598"/>
        <p:cNvGrpSpPr/>
        <p:nvPr/>
      </p:nvGrpSpPr>
      <p:grpSpPr>
        <a:xfrm>
          <a:off x="0" y="0"/>
          <a:ext cx="0" cy="0"/>
          <a:chOff x="0" y="0"/>
          <a:chExt cx="0" cy="0"/>
        </a:xfrm>
      </p:grpSpPr>
      <p:sp>
        <p:nvSpPr>
          <p:cNvPr id="599" name="Google Shape;599;p37"/>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0" name="Google Shape;600;p3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1" name="Google Shape;601;p3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02" name="Google Shape;602;p3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03" name="Google Shape;603;p3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04" name="Google Shape;604;p3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05" name="Google Shape;605;p3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6" name="Google Shape;606;p37"/>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07" name="Google Shape;607;p37"/>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8" name="Google Shape;608;p37"/>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09" name="Google Shape;609;p37"/>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0" name="Google Shape;610;p37"/>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1" name="Google Shape;611;p37"/>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2" name="Google Shape;612;p37"/>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13" name="Google Shape;613;p37"/>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14" name="Google Shape;614;p37"/>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15" name="Google Shape;615;p37"/>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16" name="Google Shape;616;p37"/>
          <p:cNvPicPr preferRelativeResize="0"/>
          <p:nvPr/>
        </p:nvPicPr>
        <p:blipFill rotWithShape="1">
          <a:blip r:embed="rId3">
            <a:alphaModFix/>
          </a:blip>
          <a:srcRect t="228" b="238"/>
          <a:stretch/>
        </p:blipFill>
        <p:spPr>
          <a:xfrm>
            <a:off x="1145750" y="5360928"/>
            <a:ext cx="2094299" cy="1617978"/>
          </a:xfrm>
          <a:prstGeom prst="rect">
            <a:avLst/>
          </a:prstGeom>
          <a:noFill/>
          <a:ln>
            <a:noFill/>
          </a:ln>
        </p:spPr>
      </p:pic>
      <p:pic>
        <p:nvPicPr>
          <p:cNvPr id="617" name="Google Shape;617;p37"/>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18" name="Google Shape;618;p37"/>
          <p:cNvPicPr preferRelativeResize="0"/>
          <p:nvPr/>
        </p:nvPicPr>
        <p:blipFill rotWithShape="1">
          <a:blip r:embed="rId3">
            <a:alphaModFix/>
          </a:blip>
          <a:srcRect t="228" b="238"/>
          <a:stretch/>
        </p:blipFill>
        <p:spPr>
          <a:xfrm>
            <a:off x="1145750" y="9047395"/>
            <a:ext cx="2094299" cy="1617978"/>
          </a:xfrm>
          <a:prstGeom prst="rect">
            <a:avLst/>
          </a:prstGeom>
          <a:noFill/>
          <a:ln>
            <a:noFill/>
          </a:ln>
        </p:spPr>
      </p:pic>
      <p:pic>
        <p:nvPicPr>
          <p:cNvPr id="619" name="Google Shape;619;p37"/>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34. Bullets 1–5 (Green/Yellow)">
  <p:cSld name="CUSTOM_2_7_1_4_1_2">
    <p:spTree>
      <p:nvGrpSpPr>
        <p:cNvPr id="1" name="Shape 620"/>
        <p:cNvGrpSpPr/>
        <p:nvPr/>
      </p:nvGrpSpPr>
      <p:grpSpPr>
        <a:xfrm>
          <a:off x="0" y="0"/>
          <a:ext cx="0" cy="0"/>
          <a:chOff x="0" y="0"/>
          <a:chExt cx="0" cy="0"/>
        </a:xfrm>
      </p:grpSpPr>
      <p:sp>
        <p:nvSpPr>
          <p:cNvPr id="621" name="Google Shape;621;p38"/>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22" name="Google Shape;622;p3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3" name="Google Shape;623;p3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24" name="Google Shape;624;p3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25" name="Google Shape;625;p3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26" name="Google Shape;626;p3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27" name="Google Shape;627;p3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8" name="Google Shape;628;p38"/>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29" name="Google Shape;629;p38"/>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0" name="Google Shape;630;p38"/>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1" name="Google Shape;631;p38"/>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2" name="Google Shape;632;p38"/>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3" name="Google Shape;633;p38"/>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4" name="Google Shape;634;p38"/>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35" name="Google Shape;635;p38"/>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36" name="Google Shape;636;p38"/>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37" name="Google Shape;637;p38"/>
          <p:cNvPicPr preferRelativeResize="0"/>
          <p:nvPr/>
        </p:nvPicPr>
        <p:blipFill rotWithShape="1">
          <a:blip r:embed="rId2">
            <a:alphaModFix/>
          </a:blip>
          <a:srcRect t="1830" b="1830"/>
          <a:stretch/>
        </p:blipFill>
        <p:spPr>
          <a:xfrm>
            <a:off x="1145750" y="3504095"/>
            <a:ext cx="2094299" cy="1618400"/>
          </a:xfrm>
          <a:prstGeom prst="rect">
            <a:avLst/>
          </a:prstGeom>
          <a:noFill/>
          <a:ln>
            <a:noFill/>
          </a:ln>
        </p:spPr>
      </p:pic>
      <p:pic>
        <p:nvPicPr>
          <p:cNvPr id="638" name="Google Shape;638;p38"/>
          <p:cNvPicPr preferRelativeResize="0"/>
          <p:nvPr/>
        </p:nvPicPr>
        <p:blipFill rotWithShape="1">
          <a:blip r:embed="rId2">
            <a:alphaModFix/>
          </a:blip>
          <a:srcRect t="1830" b="1830"/>
          <a:stretch/>
        </p:blipFill>
        <p:spPr>
          <a:xfrm>
            <a:off x="1145750" y="5360928"/>
            <a:ext cx="2094299" cy="1618400"/>
          </a:xfrm>
          <a:prstGeom prst="rect">
            <a:avLst/>
          </a:prstGeom>
          <a:noFill/>
          <a:ln>
            <a:noFill/>
          </a:ln>
        </p:spPr>
      </p:pic>
      <p:pic>
        <p:nvPicPr>
          <p:cNvPr id="639" name="Google Shape;639;p38"/>
          <p:cNvPicPr preferRelativeResize="0"/>
          <p:nvPr/>
        </p:nvPicPr>
        <p:blipFill rotWithShape="1">
          <a:blip r:embed="rId2">
            <a:alphaModFix/>
          </a:blip>
          <a:srcRect t="1830" b="1830"/>
          <a:stretch/>
        </p:blipFill>
        <p:spPr>
          <a:xfrm>
            <a:off x="1145750" y="7203328"/>
            <a:ext cx="2094297" cy="1618400"/>
          </a:xfrm>
          <a:prstGeom prst="rect">
            <a:avLst/>
          </a:prstGeom>
          <a:noFill/>
          <a:ln>
            <a:noFill/>
          </a:ln>
        </p:spPr>
      </p:pic>
      <p:pic>
        <p:nvPicPr>
          <p:cNvPr id="640" name="Google Shape;640;p38"/>
          <p:cNvPicPr preferRelativeResize="0"/>
          <p:nvPr/>
        </p:nvPicPr>
        <p:blipFill rotWithShape="1">
          <a:blip r:embed="rId2">
            <a:alphaModFix/>
          </a:blip>
          <a:srcRect t="1830" b="1830"/>
          <a:stretch/>
        </p:blipFill>
        <p:spPr>
          <a:xfrm>
            <a:off x="1145750" y="9047395"/>
            <a:ext cx="2094299" cy="1618400"/>
          </a:xfrm>
          <a:prstGeom prst="rect">
            <a:avLst/>
          </a:prstGeom>
          <a:noFill/>
          <a:ln>
            <a:noFill/>
          </a:ln>
        </p:spPr>
      </p:pic>
      <p:pic>
        <p:nvPicPr>
          <p:cNvPr id="641" name="Google Shape;641;p38"/>
          <p:cNvPicPr preferRelativeResize="0"/>
          <p:nvPr/>
        </p:nvPicPr>
        <p:blipFill rotWithShape="1">
          <a:blip r:embed="rId2">
            <a:alphaModFix/>
          </a:blip>
          <a:srcRect t="1830" b="1830"/>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35. Bullets 1–5 (Gray)">
  <p:cSld name="CUSTOM_2_7_1_4_1_1">
    <p:spTree>
      <p:nvGrpSpPr>
        <p:cNvPr id="1" name="Shape 642"/>
        <p:cNvGrpSpPr/>
        <p:nvPr/>
      </p:nvGrpSpPr>
      <p:grpSpPr>
        <a:xfrm>
          <a:off x="0" y="0"/>
          <a:ext cx="0" cy="0"/>
          <a:chOff x="0" y="0"/>
          <a:chExt cx="0" cy="0"/>
        </a:xfrm>
      </p:grpSpPr>
      <p:sp>
        <p:nvSpPr>
          <p:cNvPr id="643" name="Google Shape;643;p39"/>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44" name="Google Shape;644;p3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5" name="Google Shape;645;p3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46" name="Google Shape;646;p3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47" name="Google Shape;647;p3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48" name="Google Shape;648;p3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49" name="Google Shape;649;p3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0" name="Google Shape;650;p39"/>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1" name="Google Shape;651;p39"/>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2" name="Google Shape;652;p39"/>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3" name="Google Shape;653;p39"/>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4" name="Google Shape;654;p39"/>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5" name="Google Shape;655;p39"/>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6" name="Google Shape;656;p39"/>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7" name="Google Shape;657;p39"/>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58" name="Google Shape;658;p39"/>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59" name="Google Shape;659;p39"/>
          <p:cNvPicPr preferRelativeResize="0"/>
          <p:nvPr/>
        </p:nvPicPr>
        <p:blipFill rotWithShape="1">
          <a:blip r:embed="rId2">
            <a:alphaModFix/>
          </a:blip>
          <a:srcRect t="1774" b="1765"/>
          <a:stretch/>
        </p:blipFill>
        <p:spPr>
          <a:xfrm>
            <a:off x="1145750" y="3504095"/>
            <a:ext cx="2094299" cy="1618400"/>
          </a:xfrm>
          <a:prstGeom prst="rect">
            <a:avLst/>
          </a:prstGeom>
          <a:noFill/>
          <a:ln>
            <a:noFill/>
          </a:ln>
        </p:spPr>
      </p:pic>
      <p:pic>
        <p:nvPicPr>
          <p:cNvPr id="660" name="Google Shape;660;p39"/>
          <p:cNvPicPr preferRelativeResize="0"/>
          <p:nvPr/>
        </p:nvPicPr>
        <p:blipFill rotWithShape="1">
          <a:blip r:embed="rId2">
            <a:alphaModFix/>
          </a:blip>
          <a:srcRect t="1774" b="1765"/>
          <a:stretch/>
        </p:blipFill>
        <p:spPr>
          <a:xfrm>
            <a:off x="1145750" y="5360928"/>
            <a:ext cx="2094297" cy="1618400"/>
          </a:xfrm>
          <a:prstGeom prst="rect">
            <a:avLst/>
          </a:prstGeom>
          <a:noFill/>
          <a:ln>
            <a:noFill/>
          </a:ln>
        </p:spPr>
      </p:pic>
      <p:pic>
        <p:nvPicPr>
          <p:cNvPr id="661" name="Google Shape;661;p39"/>
          <p:cNvPicPr preferRelativeResize="0"/>
          <p:nvPr/>
        </p:nvPicPr>
        <p:blipFill rotWithShape="1">
          <a:blip r:embed="rId2">
            <a:alphaModFix/>
          </a:blip>
          <a:srcRect t="1774" b="1765"/>
          <a:stretch/>
        </p:blipFill>
        <p:spPr>
          <a:xfrm>
            <a:off x="1145750" y="7203328"/>
            <a:ext cx="2094297" cy="1618400"/>
          </a:xfrm>
          <a:prstGeom prst="rect">
            <a:avLst/>
          </a:prstGeom>
          <a:noFill/>
          <a:ln>
            <a:noFill/>
          </a:ln>
        </p:spPr>
      </p:pic>
      <p:pic>
        <p:nvPicPr>
          <p:cNvPr id="662" name="Google Shape;662;p39"/>
          <p:cNvPicPr preferRelativeResize="0"/>
          <p:nvPr/>
        </p:nvPicPr>
        <p:blipFill rotWithShape="1">
          <a:blip r:embed="rId2">
            <a:alphaModFix/>
          </a:blip>
          <a:srcRect t="1774" b="1765"/>
          <a:stretch/>
        </p:blipFill>
        <p:spPr>
          <a:xfrm>
            <a:off x="1145750" y="9047395"/>
            <a:ext cx="2094297" cy="1618400"/>
          </a:xfrm>
          <a:prstGeom prst="rect">
            <a:avLst/>
          </a:prstGeom>
          <a:noFill/>
          <a:ln>
            <a:noFill/>
          </a:ln>
        </p:spPr>
      </p:pic>
      <p:pic>
        <p:nvPicPr>
          <p:cNvPr id="663" name="Google Shape;663;p39"/>
          <p:cNvPicPr preferRelativeResize="0"/>
          <p:nvPr/>
        </p:nvPicPr>
        <p:blipFill rotWithShape="1">
          <a:blip r:embed="rId2">
            <a:alphaModFix/>
          </a:blip>
          <a:srcRect t="1774" b="1765"/>
          <a:stretch/>
        </p:blipFill>
        <p:spPr>
          <a:xfrm>
            <a:off x="1145750" y="10875461"/>
            <a:ext cx="2094297" cy="1618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36. Bullets 1–5 (Blue)">
  <p:cSld name="CUSTOM_2_7_1_4_1_1_1">
    <p:spTree>
      <p:nvGrpSpPr>
        <p:cNvPr id="1" name="Shape 664"/>
        <p:cNvGrpSpPr/>
        <p:nvPr/>
      </p:nvGrpSpPr>
      <p:grpSpPr>
        <a:xfrm>
          <a:off x="0" y="0"/>
          <a:ext cx="0" cy="0"/>
          <a:chOff x="0" y="0"/>
          <a:chExt cx="0" cy="0"/>
        </a:xfrm>
      </p:grpSpPr>
      <p:sp>
        <p:nvSpPr>
          <p:cNvPr id="665" name="Google Shape;665;p40"/>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66" name="Google Shape;666;p4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67" name="Google Shape;667;p4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68" name="Google Shape;668;p4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69" name="Google Shape;669;p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70" name="Google Shape;670;p4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71" name="Google Shape;671;p4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2" name="Google Shape;672;p40"/>
          <p:cNvSpPr txBox="1">
            <a:spLocks noGrp="1"/>
          </p:cNvSpPr>
          <p:nvPr>
            <p:ph type="subTitle" idx="3"/>
          </p:nvPr>
        </p:nvSpPr>
        <p:spPr>
          <a:xfrm>
            <a:off x="67"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3" name="Google Shape;673;p40"/>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4" name="Google Shape;674;p40"/>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5" name="Google Shape;675;p40"/>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76" name="Google Shape;676;p40"/>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7" name="Google Shape;677;p40"/>
          <p:cNvSpPr txBox="1">
            <a:spLocks noGrp="1"/>
          </p:cNvSpPr>
          <p:nvPr>
            <p:ph type="subTitle" idx="5"/>
          </p:nvPr>
        </p:nvSpPr>
        <p:spPr>
          <a:xfrm>
            <a:off x="267" y="71874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8" name="Google Shape;678;p40"/>
          <p:cNvSpPr txBox="1">
            <a:spLocks noGrp="1"/>
          </p:cNvSpPr>
          <p:nvPr>
            <p:ph type="subTitle" idx="6"/>
          </p:nvPr>
        </p:nvSpPr>
        <p:spPr>
          <a:xfrm>
            <a:off x="-32791" y="90282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79" name="Google Shape;679;p40"/>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0" name="Google Shape;680;p40"/>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681" name="Google Shape;681;p40"/>
          <p:cNvPicPr preferRelativeResize="0"/>
          <p:nvPr/>
        </p:nvPicPr>
        <p:blipFill rotWithShape="1">
          <a:blip r:embed="rId2">
            <a:alphaModFix/>
          </a:blip>
          <a:srcRect t="475" b="465"/>
          <a:stretch/>
        </p:blipFill>
        <p:spPr>
          <a:xfrm>
            <a:off x="1145750" y="3504095"/>
            <a:ext cx="2094299" cy="1617978"/>
          </a:xfrm>
          <a:prstGeom prst="rect">
            <a:avLst/>
          </a:prstGeom>
          <a:noFill/>
          <a:ln>
            <a:noFill/>
          </a:ln>
        </p:spPr>
      </p:pic>
      <p:pic>
        <p:nvPicPr>
          <p:cNvPr id="682" name="Google Shape;682;p40"/>
          <p:cNvPicPr preferRelativeResize="0"/>
          <p:nvPr/>
        </p:nvPicPr>
        <p:blipFill rotWithShape="1">
          <a:blip r:embed="rId2">
            <a:alphaModFix/>
          </a:blip>
          <a:srcRect t="475" b="465"/>
          <a:stretch/>
        </p:blipFill>
        <p:spPr>
          <a:xfrm>
            <a:off x="1145750" y="5360928"/>
            <a:ext cx="2094298" cy="1617978"/>
          </a:xfrm>
          <a:prstGeom prst="rect">
            <a:avLst/>
          </a:prstGeom>
          <a:noFill/>
          <a:ln>
            <a:noFill/>
          </a:ln>
        </p:spPr>
      </p:pic>
      <p:pic>
        <p:nvPicPr>
          <p:cNvPr id="683" name="Google Shape;683;p40"/>
          <p:cNvPicPr preferRelativeResize="0"/>
          <p:nvPr/>
        </p:nvPicPr>
        <p:blipFill rotWithShape="1">
          <a:blip r:embed="rId2">
            <a:alphaModFix/>
          </a:blip>
          <a:srcRect t="475" b="465"/>
          <a:stretch/>
        </p:blipFill>
        <p:spPr>
          <a:xfrm>
            <a:off x="1145750" y="7203328"/>
            <a:ext cx="2094298" cy="1617978"/>
          </a:xfrm>
          <a:prstGeom prst="rect">
            <a:avLst/>
          </a:prstGeom>
          <a:noFill/>
          <a:ln>
            <a:noFill/>
          </a:ln>
        </p:spPr>
      </p:pic>
      <p:pic>
        <p:nvPicPr>
          <p:cNvPr id="684" name="Google Shape;684;p40"/>
          <p:cNvPicPr preferRelativeResize="0"/>
          <p:nvPr/>
        </p:nvPicPr>
        <p:blipFill rotWithShape="1">
          <a:blip r:embed="rId2">
            <a:alphaModFix/>
          </a:blip>
          <a:srcRect t="475" b="465"/>
          <a:stretch/>
        </p:blipFill>
        <p:spPr>
          <a:xfrm>
            <a:off x="1145750" y="9047395"/>
            <a:ext cx="2094298" cy="1617978"/>
          </a:xfrm>
          <a:prstGeom prst="rect">
            <a:avLst/>
          </a:prstGeom>
          <a:noFill/>
          <a:ln>
            <a:noFill/>
          </a:ln>
        </p:spPr>
      </p:pic>
      <p:pic>
        <p:nvPicPr>
          <p:cNvPr id="685" name="Google Shape;685;p40"/>
          <p:cNvPicPr preferRelativeResize="0"/>
          <p:nvPr/>
        </p:nvPicPr>
        <p:blipFill rotWithShape="1">
          <a:blip r:embed="rId2">
            <a:alphaModFix/>
          </a:blip>
          <a:srcRect t="475" b="465"/>
          <a:stretch/>
        </p:blipFill>
        <p:spPr>
          <a:xfrm>
            <a:off x="1145750" y="10875461"/>
            <a:ext cx="2094298" cy="1617978"/>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37. Bullets 1–6 (Green)">
  <p:cSld name="CUSTOM_2_7_1_3_1_1_3_1">
    <p:spTree>
      <p:nvGrpSpPr>
        <p:cNvPr id="1" name="Shape 686"/>
        <p:cNvGrpSpPr/>
        <p:nvPr/>
      </p:nvGrpSpPr>
      <p:grpSpPr>
        <a:xfrm>
          <a:off x="0" y="0"/>
          <a:ext cx="0" cy="0"/>
          <a:chOff x="0" y="0"/>
          <a:chExt cx="0" cy="0"/>
        </a:xfrm>
      </p:grpSpPr>
      <p:sp>
        <p:nvSpPr>
          <p:cNvPr id="687" name="Google Shape;687;p41"/>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88" name="Google Shape;688;p4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89" name="Google Shape;689;p4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690" name="Google Shape;690;p4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691" name="Google Shape;691;p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692" name="Google Shape;692;p4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693" name="Google Shape;693;p4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4" name="Google Shape;694;p41"/>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95" name="Google Shape;695;p41"/>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6" name="Google Shape;696;p41"/>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7" name="Google Shape;697;p41"/>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8" name="Google Shape;698;p41"/>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699" name="Google Shape;699;p41"/>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00" name="Google Shape;700;p41"/>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1" name="Google Shape;701;p41"/>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2" name="Google Shape;702;p41"/>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3" name="Google Shape;703;p41"/>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04" name="Google Shape;704;p41"/>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05" name="Google Shape;705;p41"/>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06" name="Google Shape;706;p41"/>
          <p:cNvPicPr preferRelativeResize="0"/>
          <p:nvPr/>
        </p:nvPicPr>
        <p:blipFill rotWithShape="1">
          <a:blip r:embed="rId3">
            <a:alphaModFix/>
          </a:blip>
          <a:srcRect t="228" b="238"/>
          <a:stretch/>
        </p:blipFill>
        <p:spPr>
          <a:xfrm>
            <a:off x="1145750" y="4930259"/>
            <a:ext cx="1540411" cy="1190090"/>
          </a:xfrm>
          <a:prstGeom prst="rect">
            <a:avLst/>
          </a:prstGeom>
          <a:noFill/>
          <a:ln>
            <a:noFill/>
          </a:ln>
        </p:spPr>
      </p:pic>
      <p:pic>
        <p:nvPicPr>
          <p:cNvPr id="707" name="Google Shape;707;p41"/>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08" name="Google Shape;708;p41"/>
          <p:cNvPicPr preferRelativeResize="0"/>
          <p:nvPr/>
        </p:nvPicPr>
        <p:blipFill rotWithShape="1">
          <a:blip r:embed="rId3">
            <a:alphaModFix/>
          </a:blip>
          <a:srcRect t="228" b="238"/>
          <a:stretch/>
        </p:blipFill>
        <p:spPr>
          <a:xfrm>
            <a:off x="1145750" y="8109292"/>
            <a:ext cx="1540411" cy="1190090"/>
          </a:xfrm>
          <a:prstGeom prst="rect">
            <a:avLst/>
          </a:prstGeom>
          <a:noFill/>
          <a:ln>
            <a:noFill/>
          </a:ln>
        </p:spPr>
      </p:pic>
      <p:pic>
        <p:nvPicPr>
          <p:cNvPr id="709" name="Google Shape;709;p41"/>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10" name="Google Shape;710;p41"/>
          <p:cNvPicPr preferRelativeResize="0"/>
          <p:nvPr/>
        </p:nvPicPr>
        <p:blipFill rotWithShape="1">
          <a:blip r:embed="rId3">
            <a:alphaModFix/>
          </a:blip>
          <a:srcRect t="228" b="238"/>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38. Bullets 1–6 (Yellow/Green)">
  <p:cSld name="CUSTOM_2_7_1_3_1_1_3_2">
    <p:spTree>
      <p:nvGrpSpPr>
        <p:cNvPr id="1" name="Shape 711"/>
        <p:cNvGrpSpPr/>
        <p:nvPr/>
      </p:nvGrpSpPr>
      <p:grpSpPr>
        <a:xfrm>
          <a:off x="0" y="0"/>
          <a:ext cx="0" cy="0"/>
          <a:chOff x="0" y="0"/>
          <a:chExt cx="0" cy="0"/>
        </a:xfrm>
      </p:grpSpPr>
      <p:sp>
        <p:nvSpPr>
          <p:cNvPr id="712" name="Google Shape;712;p42"/>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13" name="Google Shape;713;p4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4" name="Google Shape;714;p4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15" name="Google Shape;715;p4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16" name="Google Shape;716;p4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17" name="Google Shape;717;p4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18" name="Google Shape;718;p4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19" name="Google Shape;719;p42"/>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0" name="Google Shape;720;p42"/>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1" name="Google Shape;721;p42"/>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2" name="Google Shape;722;p42"/>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3" name="Google Shape;723;p42"/>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4" name="Google Shape;724;p42"/>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25" name="Google Shape;725;p42"/>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6" name="Google Shape;726;p42"/>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7" name="Google Shape;727;p42"/>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8" name="Google Shape;728;p42"/>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29" name="Google Shape;729;p42"/>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30" name="Google Shape;730;p42"/>
          <p:cNvPicPr preferRelativeResize="0"/>
          <p:nvPr/>
        </p:nvPicPr>
        <p:blipFill rotWithShape="1">
          <a:blip r:embed="rId2">
            <a:alphaModFix/>
          </a:blip>
          <a:srcRect t="1830" b="1830"/>
          <a:stretch/>
        </p:blipFill>
        <p:spPr>
          <a:xfrm>
            <a:off x="1145750" y="3364992"/>
            <a:ext cx="1540411" cy="1190400"/>
          </a:xfrm>
          <a:prstGeom prst="rect">
            <a:avLst/>
          </a:prstGeom>
          <a:noFill/>
          <a:ln>
            <a:noFill/>
          </a:ln>
        </p:spPr>
      </p:pic>
      <p:pic>
        <p:nvPicPr>
          <p:cNvPr id="731" name="Google Shape;731;p42"/>
          <p:cNvPicPr preferRelativeResize="0"/>
          <p:nvPr/>
        </p:nvPicPr>
        <p:blipFill rotWithShape="1">
          <a:blip r:embed="rId2">
            <a:alphaModFix/>
          </a:blip>
          <a:srcRect t="1830" b="1830"/>
          <a:stretch/>
        </p:blipFill>
        <p:spPr>
          <a:xfrm>
            <a:off x="1145750" y="4930259"/>
            <a:ext cx="1540411" cy="1190400"/>
          </a:xfrm>
          <a:prstGeom prst="rect">
            <a:avLst/>
          </a:prstGeom>
          <a:noFill/>
          <a:ln>
            <a:noFill/>
          </a:ln>
        </p:spPr>
      </p:pic>
      <p:pic>
        <p:nvPicPr>
          <p:cNvPr id="732" name="Google Shape;732;p42"/>
          <p:cNvPicPr preferRelativeResize="0"/>
          <p:nvPr/>
        </p:nvPicPr>
        <p:blipFill rotWithShape="1">
          <a:blip r:embed="rId2">
            <a:alphaModFix/>
          </a:blip>
          <a:srcRect t="1830" b="1830"/>
          <a:stretch/>
        </p:blipFill>
        <p:spPr>
          <a:xfrm>
            <a:off x="1145750" y="6506459"/>
            <a:ext cx="1540411" cy="1190400"/>
          </a:xfrm>
          <a:prstGeom prst="rect">
            <a:avLst/>
          </a:prstGeom>
          <a:noFill/>
          <a:ln>
            <a:noFill/>
          </a:ln>
        </p:spPr>
      </p:pic>
      <p:pic>
        <p:nvPicPr>
          <p:cNvPr id="733" name="Google Shape;733;p42"/>
          <p:cNvPicPr preferRelativeResize="0"/>
          <p:nvPr/>
        </p:nvPicPr>
        <p:blipFill rotWithShape="1">
          <a:blip r:embed="rId2">
            <a:alphaModFix/>
          </a:blip>
          <a:srcRect t="1830" b="1830"/>
          <a:stretch/>
        </p:blipFill>
        <p:spPr>
          <a:xfrm>
            <a:off x="1145750" y="8109292"/>
            <a:ext cx="1540411" cy="1190400"/>
          </a:xfrm>
          <a:prstGeom prst="rect">
            <a:avLst/>
          </a:prstGeom>
          <a:noFill/>
          <a:ln>
            <a:noFill/>
          </a:ln>
        </p:spPr>
      </p:pic>
      <p:pic>
        <p:nvPicPr>
          <p:cNvPr id="734" name="Google Shape;734;p42"/>
          <p:cNvPicPr preferRelativeResize="0"/>
          <p:nvPr/>
        </p:nvPicPr>
        <p:blipFill rotWithShape="1">
          <a:blip r:embed="rId2">
            <a:alphaModFix/>
          </a:blip>
          <a:srcRect t="1830" b="1830"/>
          <a:stretch/>
        </p:blipFill>
        <p:spPr>
          <a:xfrm>
            <a:off x="1145750" y="9658992"/>
            <a:ext cx="1540411" cy="1190400"/>
          </a:xfrm>
          <a:prstGeom prst="rect">
            <a:avLst/>
          </a:prstGeom>
          <a:noFill/>
          <a:ln>
            <a:noFill/>
          </a:ln>
        </p:spPr>
      </p:pic>
      <p:pic>
        <p:nvPicPr>
          <p:cNvPr id="735" name="Google Shape;735;p42"/>
          <p:cNvPicPr preferRelativeResize="0"/>
          <p:nvPr/>
        </p:nvPicPr>
        <p:blipFill rotWithShape="1">
          <a:blip r:embed="rId2">
            <a:alphaModFix/>
          </a:blip>
          <a:srcRect t="1830" b="1830"/>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28"/>
        <p:cNvGrpSpPr/>
        <p:nvPr/>
      </p:nvGrpSpPr>
      <p:grpSpPr>
        <a:xfrm>
          <a:off x="0" y="0"/>
          <a:ext cx="0" cy="0"/>
          <a:chOff x="0" y="0"/>
          <a:chExt cx="0" cy="0"/>
        </a:xfrm>
      </p:grpSpPr>
      <p:pic>
        <p:nvPicPr>
          <p:cNvPr id="29" name="Google Shape;29;p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30" name="Google Shape;30;p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31" name="Google Shape;31;p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32" name="Google Shape;32;p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33" name="Google Shape;33;p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4" name="Google Shape;34;p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35" name="Google Shape;35;p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36" name="Google Shape;36;p6"/>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37" name="Google Shape;37;p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39. Bullets 1–6 (Gray)">
  <p:cSld name="CUSTOM_2_7_1_3_1_1_3_3">
    <p:spTree>
      <p:nvGrpSpPr>
        <p:cNvPr id="1" name="Shape 736"/>
        <p:cNvGrpSpPr/>
        <p:nvPr/>
      </p:nvGrpSpPr>
      <p:grpSpPr>
        <a:xfrm>
          <a:off x="0" y="0"/>
          <a:ext cx="0" cy="0"/>
          <a:chOff x="0" y="0"/>
          <a:chExt cx="0" cy="0"/>
        </a:xfrm>
      </p:grpSpPr>
      <p:sp>
        <p:nvSpPr>
          <p:cNvPr id="737" name="Google Shape;737;p43"/>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38" name="Google Shape;738;p4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39" name="Google Shape;739;p4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40" name="Google Shape;740;p4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41" name="Google Shape;741;p4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42" name="Google Shape;742;p4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43" name="Google Shape;743;p4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4" name="Google Shape;744;p43"/>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5" name="Google Shape;745;p43"/>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6" name="Google Shape;746;p43"/>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7" name="Google Shape;747;p43"/>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8" name="Google Shape;748;p43"/>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49" name="Google Shape;749;p43"/>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50" name="Google Shape;750;p43"/>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1" name="Google Shape;751;p43"/>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2" name="Google Shape;752;p43"/>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3" name="Google Shape;753;p43"/>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4" name="Google Shape;754;p43"/>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55" name="Google Shape;755;p43"/>
          <p:cNvPicPr preferRelativeResize="0"/>
          <p:nvPr/>
        </p:nvPicPr>
        <p:blipFill rotWithShape="1">
          <a:blip r:embed="rId2">
            <a:alphaModFix/>
          </a:blip>
          <a:srcRect t="1774" b="1765"/>
          <a:stretch/>
        </p:blipFill>
        <p:spPr>
          <a:xfrm>
            <a:off x="1145750" y="3364992"/>
            <a:ext cx="1540411" cy="1190400"/>
          </a:xfrm>
          <a:prstGeom prst="rect">
            <a:avLst/>
          </a:prstGeom>
          <a:noFill/>
          <a:ln>
            <a:noFill/>
          </a:ln>
        </p:spPr>
      </p:pic>
      <p:pic>
        <p:nvPicPr>
          <p:cNvPr id="756" name="Google Shape;756;p43"/>
          <p:cNvPicPr preferRelativeResize="0"/>
          <p:nvPr/>
        </p:nvPicPr>
        <p:blipFill rotWithShape="1">
          <a:blip r:embed="rId2">
            <a:alphaModFix/>
          </a:blip>
          <a:srcRect t="1774" b="1765"/>
          <a:stretch/>
        </p:blipFill>
        <p:spPr>
          <a:xfrm>
            <a:off x="1145750" y="4930259"/>
            <a:ext cx="1540411" cy="1190400"/>
          </a:xfrm>
          <a:prstGeom prst="rect">
            <a:avLst/>
          </a:prstGeom>
          <a:noFill/>
          <a:ln>
            <a:noFill/>
          </a:ln>
        </p:spPr>
      </p:pic>
      <p:pic>
        <p:nvPicPr>
          <p:cNvPr id="757" name="Google Shape;757;p43"/>
          <p:cNvPicPr preferRelativeResize="0"/>
          <p:nvPr/>
        </p:nvPicPr>
        <p:blipFill rotWithShape="1">
          <a:blip r:embed="rId2">
            <a:alphaModFix/>
          </a:blip>
          <a:srcRect t="1774" b="1765"/>
          <a:stretch/>
        </p:blipFill>
        <p:spPr>
          <a:xfrm>
            <a:off x="1145750" y="6506459"/>
            <a:ext cx="1540411" cy="1190400"/>
          </a:xfrm>
          <a:prstGeom prst="rect">
            <a:avLst/>
          </a:prstGeom>
          <a:noFill/>
          <a:ln>
            <a:noFill/>
          </a:ln>
        </p:spPr>
      </p:pic>
      <p:pic>
        <p:nvPicPr>
          <p:cNvPr id="758" name="Google Shape;758;p43"/>
          <p:cNvPicPr preferRelativeResize="0"/>
          <p:nvPr/>
        </p:nvPicPr>
        <p:blipFill rotWithShape="1">
          <a:blip r:embed="rId2">
            <a:alphaModFix/>
          </a:blip>
          <a:srcRect t="1774" b="1765"/>
          <a:stretch/>
        </p:blipFill>
        <p:spPr>
          <a:xfrm>
            <a:off x="1145750" y="8109292"/>
            <a:ext cx="1540411" cy="1190400"/>
          </a:xfrm>
          <a:prstGeom prst="rect">
            <a:avLst/>
          </a:prstGeom>
          <a:noFill/>
          <a:ln>
            <a:noFill/>
          </a:ln>
        </p:spPr>
      </p:pic>
      <p:pic>
        <p:nvPicPr>
          <p:cNvPr id="759" name="Google Shape;759;p43"/>
          <p:cNvPicPr preferRelativeResize="0"/>
          <p:nvPr/>
        </p:nvPicPr>
        <p:blipFill rotWithShape="1">
          <a:blip r:embed="rId2">
            <a:alphaModFix/>
          </a:blip>
          <a:srcRect t="1774" b="1765"/>
          <a:stretch/>
        </p:blipFill>
        <p:spPr>
          <a:xfrm>
            <a:off x="1145750" y="9658992"/>
            <a:ext cx="1540411" cy="1190400"/>
          </a:xfrm>
          <a:prstGeom prst="rect">
            <a:avLst/>
          </a:prstGeom>
          <a:noFill/>
          <a:ln>
            <a:noFill/>
          </a:ln>
        </p:spPr>
      </p:pic>
      <p:pic>
        <p:nvPicPr>
          <p:cNvPr id="760" name="Google Shape;760;p43"/>
          <p:cNvPicPr preferRelativeResize="0"/>
          <p:nvPr/>
        </p:nvPicPr>
        <p:blipFill rotWithShape="1">
          <a:blip r:embed="rId2">
            <a:alphaModFix/>
          </a:blip>
          <a:srcRect t="1774" b="1765"/>
          <a:stretch/>
        </p:blipFill>
        <p:spPr>
          <a:xfrm>
            <a:off x="1145750" y="11208725"/>
            <a:ext cx="1540411" cy="119040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40. Bullets 1–6 (Blue)">
  <p:cSld name="CUSTOM_2_7_1_3_1_1_3_2_1">
    <p:spTree>
      <p:nvGrpSpPr>
        <p:cNvPr id="1" name="Shape 761"/>
        <p:cNvGrpSpPr/>
        <p:nvPr/>
      </p:nvGrpSpPr>
      <p:grpSpPr>
        <a:xfrm>
          <a:off x="0" y="0"/>
          <a:ext cx="0" cy="0"/>
          <a:chOff x="0" y="0"/>
          <a:chExt cx="0" cy="0"/>
        </a:xfrm>
      </p:grpSpPr>
      <p:sp>
        <p:nvSpPr>
          <p:cNvPr id="762" name="Google Shape;762;p44"/>
          <p:cNvSpPr/>
          <p:nvPr/>
        </p:nvSpPr>
        <p:spPr>
          <a:xfrm>
            <a:off x="3042607" y="33008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63" name="Google Shape;763;p4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4" name="Google Shape;764;p4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65" name="Google Shape;765;p4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66" name="Google Shape;766;p4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67" name="Google Shape;767;p4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68" name="Google Shape;768;p4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69" name="Google Shape;769;p44"/>
          <p:cNvSpPr txBox="1">
            <a:spLocks noGrp="1"/>
          </p:cNvSpPr>
          <p:nvPr>
            <p:ph type="subTitle" idx="3"/>
          </p:nvPr>
        </p:nvSpPr>
        <p:spPr>
          <a:xfrm>
            <a:off x="-32392" y="33990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0" name="Google Shape;770;p44"/>
          <p:cNvSpPr/>
          <p:nvPr/>
        </p:nvSpPr>
        <p:spPr>
          <a:xfrm>
            <a:off x="3042807" y="4877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1" name="Google Shape;771;p44"/>
          <p:cNvSpPr/>
          <p:nvPr/>
        </p:nvSpPr>
        <p:spPr>
          <a:xfrm>
            <a:off x="3042807" y="64532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2" name="Google Shape;772;p44"/>
          <p:cNvSpPr/>
          <p:nvPr/>
        </p:nvSpPr>
        <p:spPr>
          <a:xfrm>
            <a:off x="3042807" y="80294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3" name="Google Shape;773;p44"/>
          <p:cNvSpPr/>
          <p:nvPr/>
        </p:nvSpPr>
        <p:spPr>
          <a:xfrm>
            <a:off x="3042607" y="9605733"/>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4" name="Google Shape;774;p44"/>
          <p:cNvSpPr/>
          <p:nvPr/>
        </p:nvSpPr>
        <p:spPr>
          <a:xfrm>
            <a:off x="3042807" y="11182067"/>
            <a:ext cx="206034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75" name="Google Shape;775;p44"/>
          <p:cNvSpPr txBox="1">
            <a:spLocks noGrp="1"/>
          </p:cNvSpPr>
          <p:nvPr>
            <p:ph type="subTitle" idx="4"/>
          </p:nvPr>
        </p:nvSpPr>
        <p:spPr>
          <a:xfrm>
            <a:off x="-32258" y="49302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6" name="Google Shape;776;p44"/>
          <p:cNvSpPr txBox="1">
            <a:spLocks noGrp="1"/>
          </p:cNvSpPr>
          <p:nvPr>
            <p:ph type="subTitle" idx="5"/>
          </p:nvPr>
        </p:nvSpPr>
        <p:spPr>
          <a:xfrm>
            <a:off x="-32525" y="6506467"/>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7" name="Google Shape;777;p44"/>
          <p:cNvSpPr txBox="1">
            <a:spLocks noGrp="1"/>
          </p:cNvSpPr>
          <p:nvPr>
            <p:ph type="subTitle" idx="6"/>
          </p:nvPr>
        </p:nvSpPr>
        <p:spPr>
          <a:xfrm>
            <a:off x="-32658" y="80827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8" name="Google Shape;778;p44"/>
          <p:cNvSpPr txBox="1">
            <a:spLocks noGrp="1"/>
          </p:cNvSpPr>
          <p:nvPr>
            <p:ph type="subTitle" idx="7"/>
          </p:nvPr>
        </p:nvSpPr>
        <p:spPr>
          <a:xfrm>
            <a:off x="-32325" y="96589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79" name="Google Shape;779;p44"/>
          <p:cNvSpPr txBox="1">
            <a:spLocks noGrp="1"/>
          </p:cNvSpPr>
          <p:nvPr>
            <p:ph type="subTitle" idx="8"/>
          </p:nvPr>
        </p:nvSpPr>
        <p:spPr>
          <a:xfrm>
            <a:off x="-32325" y="11296333"/>
            <a:ext cx="24443100" cy="1190400"/>
          </a:xfrm>
          <a:prstGeom prst="rect">
            <a:avLst/>
          </a:prstGeom>
          <a:noFill/>
          <a:ln>
            <a:noFill/>
          </a:ln>
        </p:spPr>
        <p:txBody>
          <a:bodyPr spcFirstLastPara="1" wrap="square" lIns="377880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780" name="Google Shape;780;p44"/>
          <p:cNvPicPr preferRelativeResize="0"/>
          <p:nvPr/>
        </p:nvPicPr>
        <p:blipFill rotWithShape="1">
          <a:blip r:embed="rId2">
            <a:alphaModFix/>
          </a:blip>
          <a:srcRect t="465" b="475"/>
          <a:stretch/>
        </p:blipFill>
        <p:spPr>
          <a:xfrm>
            <a:off x="1145750" y="3364992"/>
            <a:ext cx="1540411" cy="1190090"/>
          </a:xfrm>
          <a:prstGeom prst="rect">
            <a:avLst/>
          </a:prstGeom>
          <a:noFill/>
          <a:ln>
            <a:noFill/>
          </a:ln>
        </p:spPr>
      </p:pic>
      <p:pic>
        <p:nvPicPr>
          <p:cNvPr id="781" name="Google Shape;781;p44"/>
          <p:cNvPicPr preferRelativeResize="0"/>
          <p:nvPr/>
        </p:nvPicPr>
        <p:blipFill rotWithShape="1">
          <a:blip r:embed="rId2">
            <a:alphaModFix/>
          </a:blip>
          <a:srcRect t="465" b="475"/>
          <a:stretch/>
        </p:blipFill>
        <p:spPr>
          <a:xfrm>
            <a:off x="1145750" y="4930259"/>
            <a:ext cx="1540411" cy="1190090"/>
          </a:xfrm>
          <a:prstGeom prst="rect">
            <a:avLst/>
          </a:prstGeom>
          <a:noFill/>
          <a:ln>
            <a:noFill/>
          </a:ln>
        </p:spPr>
      </p:pic>
      <p:pic>
        <p:nvPicPr>
          <p:cNvPr id="782" name="Google Shape;782;p44"/>
          <p:cNvPicPr preferRelativeResize="0"/>
          <p:nvPr/>
        </p:nvPicPr>
        <p:blipFill rotWithShape="1">
          <a:blip r:embed="rId2">
            <a:alphaModFix/>
          </a:blip>
          <a:srcRect t="465" b="475"/>
          <a:stretch/>
        </p:blipFill>
        <p:spPr>
          <a:xfrm>
            <a:off x="1145750" y="6506459"/>
            <a:ext cx="1540411" cy="1190090"/>
          </a:xfrm>
          <a:prstGeom prst="rect">
            <a:avLst/>
          </a:prstGeom>
          <a:noFill/>
          <a:ln>
            <a:noFill/>
          </a:ln>
        </p:spPr>
      </p:pic>
      <p:pic>
        <p:nvPicPr>
          <p:cNvPr id="783" name="Google Shape;783;p44"/>
          <p:cNvPicPr preferRelativeResize="0"/>
          <p:nvPr/>
        </p:nvPicPr>
        <p:blipFill rotWithShape="1">
          <a:blip r:embed="rId2">
            <a:alphaModFix/>
          </a:blip>
          <a:srcRect t="465" b="475"/>
          <a:stretch/>
        </p:blipFill>
        <p:spPr>
          <a:xfrm>
            <a:off x="1145750" y="8109292"/>
            <a:ext cx="1540411" cy="1190090"/>
          </a:xfrm>
          <a:prstGeom prst="rect">
            <a:avLst/>
          </a:prstGeom>
          <a:noFill/>
          <a:ln>
            <a:noFill/>
          </a:ln>
        </p:spPr>
      </p:pic>
      <p:pic>
        <p:nvPicPr>
          <p:cNvPr id="784" name="Google Shape;784;p44"/>
          <p:cNvPicPr preferRelativeResize="0"/>
          <p:nvPr/>
        </p:nvPicPr>
        <p:blipFill rotWithShape="1">
          <a:blip r:embed="rId2">
            <a:alphaModFix/>
          </a:blip>
          <a:srcRect t="465" b="475"/>
          <a:stretch/>
        </p:blipFill>
        <p:spPr>
          <a:xfrm>
            <a:off x="1145750" y="9658992"/>
            <a:ext cx="1540411" cy="1190090"/>
          </a:xfrm>
          <a:prstGeom prst="rect">
            <a:avLst/>
          </a:prstGeom>
          <a:noFill/>
          <a:ln>
            <a:noFill/>
          </a:ln>
        </p:spPr>
      </p:pic>
      <p:pic>
        <p:nvPicPr>
          <p:cNvPr id="785" name="Google Shape;785;p44"/>
          <p:cNvPicPr preferRelativeResize="0"/>
          <p:nvPr/>
        </p:nvPicPr>
        <p:blipFill rotWithShape="1">
          <a:blip r:embed="rId2">
            <a:alphaModFix/>
          </a:blip>
          <a:srcRect t="465" b="475"/>
          <a:stretch/>
        </p:blipFill>
        <p:spPr>
          <a:xfrm>
            <a:off x="1145750" y="11208725"/>
            <a:ext cx="1540411" cy="1190090"/>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41. Bullets 1–7 (Green)">
  <p:cSld name="CUSTOM_2_7_1_3_1_1_1_2">
    <p:spTree>
      <p:nvGrpSpPr>
        <p:cNvPr id="1" name="Shape 786"/>
        <p:cNvGrpSpPr/>
        <p:nvPr/>
      </p:nvGrpSpPr>
      <p:grpSpPr>
        <a:xfrm>
          <a:off x="0" y="0"/>
          <a:ext cx="0" cy="0"/>
          <a:chOff x="0" y="0"/>
          <a:chExt cx="0" cy="0"/>
        </a:xfrm>
      </p:grpSpPr>
      <p:sp>
        <p:nvSpPr>
          <p:cNvPr id="787" name="Google Shape;787;p45"/>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88" name="Google Shape;788;p4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89" name="Google Shape;789;p4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790" name="Google Shape;790;p4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791" name="Google Shape;791;p4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792" name="Google Shape;792;p4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793" name="Google Shape;793;p4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4" name="Google Shape;794;p45"/>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5" name="Google Shape;795;p45"/>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6" name="Google Shape;796;p45"/>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7" name="Google Shape;797;p45"/>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798" name="Google Shape;798;p45"/>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99" name="Google Shape;799;p45"/>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0" name="Google Shape;800;p45"/>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1" name="Google Shape;801;p45"/>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2" name="Google Shape;802;p45"/>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3" name="Google Shape;803;p45"/>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4" name="Google Shape;804;p45"/>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05" name="Google Shape;805;p45"/>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06" name="Google Shape;806;p45"/>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07" name="Google Shape;807;p45"/>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08" name="Google Shape;808;p45"/>
          <p:cNvPicPr preferRelativeResize="0"/>
          <p:nvPr/>
        </p:nvPicPr>
        <p:blipFill rotWithShape="1">
          <a:blip r:embed="rId3">
            <a:alphaModFix/>
          </a:blip>
          <a:srcRect t="1047" b="1037"/>
          <a:stretch/>
        </p:blipFill>
        <p:spPr>
          <a:xfrm>
            <a:off x="1145750" y="4559067"/>
            <a:ext cx="1389526" cy="1056315"/>
          </a:xfrm>
          <a:prstGeom prst="rect">
            <a:avLst/>
          </a:prstGeom>
          <a:noFill/>
          <a:ln>
            <a:noFill/>
          </a:ln>
        </p:spPr>
      </p:pic>
      <p:pic>
        <p:nvPicPr>
          <p:cNvPr id="809" name="Google Shape;809;p45"/>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10" name="Google Shape;810;p45"/>
          <p:cNvPicPr preferRelativeResize="0"/>
          <p:nvPr/>
        </p:nvPicPr>
        <p:blipFill rotWithShape="1">
          <a:blip r:embed="rId3">
            <a:alphaModFix/>
          </a:blip>
          <a:srcRect t="1047" b="1037"/>
          <a:stretch/>
        </p:blipFill>
        <p:spPr>
          <a:xfrm>
            <a:off x="1145750" y="7347100"/>
            <a:ext cx="1389526" cy="1056315"/>
          </a:xfrm>
          <a:prstGeom prst="rect">
            <a:avLst/>
          </a:prstGeom>
          <a:noFill/>
          <a:ln>
            <a:noFill/>
          </a:ln>
        </p:spPr>
      </p:pic>
      <p:pic>
        <p:nvPicPr>
          <p:cNvPr id="811" name="Google Shape;811;p45"/>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12" name="Google Shape;812;p45"/>
          <p:cNvPicPr preferRelativeResize="0"/>
          <p:nvPr/>
        </p:nvPicPr>
        <p:blipFill rotWithShape="1">
          <a:blip r:embed="rId3">
            <a:alphaModFix/>
          </a:blip>
          <a:srcRect t="1380" b="1390"/>
          <a:stretch/>
        </p:blipFill>
        <p:spPr>
          <a:xfrm>
            <a:off x="1145750" y="10119360"/>
            <a:ext cx="1388917" cy="1048513"/>
          </a:xfrm>
          <a:prstGeom prst="rect">
            <a:avLst/>
          </a:prstGeom>
          <a:noFill/>
          <a:ln>
            <a:noFill/>
          </a:ln>
        </p:spPr>
      </p:pic>
      <p:pic>
        <p:nvPicPr>
          <p:cNvPr id="813" name="Google Shape;813;p45"/>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42. Bullets 1–7 (Yellow/Green)">
  <p:cSld name="CUSTOM_2_7_1_3_1_1_1_2_1">
    <p:spTree>
      <p:nvGrpSpPr>
        <p:cNvPr id="1" name="Shape 814"/>
        <p:cNvGrpSpPr/>
        <p:nvPr/>
      </p:nvGrpSpPr>
      <p:grpSpPr>
        <a:xfrm>
          <a:off x="0" y="0"/>
          <a:ext cx="0" cy="0"/>
          <a:chOff x="0" y="0"/>
          <a:chExt cx="0" cy="0"/>
        </a:xfrm>
      </p:grpSpPr>
      <p:sp>
        <p:nvSpPr>
          <p:cNvPr id="815" name="Google Shape;815;p46"/>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16" name="Google Shape;816;p46"/>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17" name="Google Shape;817;p46"/>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18" name="Google Shape;818;p46"/>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19" name="Google Shape;819;p4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20" name="Google Shape;820;p46"/>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21" name="Google Shape;821;p46"/>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2" name="Google Shape;822;p46"/>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3" name="Google Shape;823;p46"/>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4" name="Google Shape;824;p46"/>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5" name="Google Shape;825;p46"/>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6" name="Google Shape;826;p46"/>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7" name="Google Shape;827;p46"/>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28" name="Google Shape;828;p46"/>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29" name="Google Shape;829;p46"/>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0" name="Google Shape;830;p46"/>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1" name="Google Shape;831;p46"/>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2" name="Google Shape;832;p46"/>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33" name="Google Shape;833;p46"/>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34" name="Google Shape;834;p46"/>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35" name="Google Shape;835;p46"/>
          <p:cNvPicPr preferRelativeResize="0"/>
          <p:nvPr/>
        </p:nvPicPr>
        <p:blipFill rotWithShape="1">
          <a:blip r:embed="rId2">
            <a:alphaModFix/>
          </a:blip>
          <a:srcRect t="1830" b="1830"/>
          <a:stretch/>
        </p:blipFill>
        <p:spPr>
          <a:xfrm>
            <a:off x="1145750" y="3124233"/>
            <a:ext cx="1389525" cy="1056315"/>
          </a:xfrm>
          <a:prstGeom prst="rect">
            <a:avLst/>
          </a:prstGeom>
          <a:noFill/>
          <a:ln>
            <a:noFill/>
          </a:ln>
        </p:spPr>
      </p:pic>
      <p:pic>
        <p:nvPicPr>
          <p:cNvPr id="836" name="Google Shape;836;p46"/>
          <p:cNvPicPr preferRelativeResize="0"/>
          <p:nvPr/>
        </p:nvPicPr>
        <p:blipFill rotWithShape="1">
          <a:blip r:embed="rId2">
            <a:alphaModFix/>
          </a:blip>
          <a:srcRect t="1830" b="1830"/>
          <a:stretch/>
        </p:blipFill>
        <p:spPr>
          <a:xfrm>
            <a:off x="1145750" y="4559067"/>
            <a:ext cx="1389525" cy="1056315"/>
          </a:xfrm>
          <a:prstGeom prst="rect">
            <a:avLst/>
          </a:prstGeom>
          <a:noFill/>
          <a:ln>
            <a:noFill/>
          </a:ln>
        </p:spPr>
      </p:pic>
      <p:pic>
        <p:nvPicPr>
          <p:cNvPr id="837" name="Google Shape;837;p46"/>
          <p:cNvPicPr preferRelativeResize="0"/>
          <p:nvPr/>
        </p:nvPicPr>
        <p:blipFill rotWithShape="1">
          <a:blip r:embed="rId2">
            <a:alphaModFix/>
          </a:blip>
          <a:srcRect t="1830" b="1830"/>
          <a:stretch/>
        </p:blipFill>
        <p:spPr>
          <a:xfrm>
            <a:off x="1145750" y="5881600"/>
            <a:ext cx="1389525" cy="1056315"/>
          </a:xfrm>
          <a:prstGeom prst="rect">
            <a:avLst/>
          </a:prstGeom>
          <a:noFill/>
          <a:ln>
            <a:noFill/>
          </a:ln>
        </p:spPr>
      </p:pic>
      <p:pic>
        <p:nvPicPr>
          <p:cNvPr id="838" name="Google Shape;838;p46"/>
          <p:cNvPicPr preferRelativeResize="0"/>
          <p:nvPr/>
        </p:nvPicPr>
        <p:blipFill rotWithShape="1">
          <a:blip r:embed="rId2">
            <a:alphaModFix/>
          </a:blip>
          <a:srcRect t="1830" b="1830"/>
          <a:stretch/>
        </p:blipFill>
        <p:spPr>
          <a:xfrm>
            <a:off x="1145750" y="7347100"/>
            <a:ext cx="1389525" cy="1056315"/>
          </a:xfrm>
          <a:prstGeom prst="rect">
            <a:avLst/>
          </a:prstGeom>
          <a:noFill/>
          <a:ln>
            <a:noFill/>
          </a:ln>
        </p:spPr>
      </p:pic>
      <p:pic>
        <p:nvPicPr>
          <p:cNvPr id="839" name="Google Shape;839;p46"/>
          <p:cNvPicPr preferRelativeResize="0"/>
          <p:nvPr/>
        </p:nvPicPr>
        <p:blipFill rotWithShape="1">
          <a:blip r:embed="rId2">
            <a:alphaModFix/>
          </a:blip>
          <a:srcRect t="1830" b="1830"/>
          <a:stretch/>
        </p:blipFill>
        <p:spPr>
          <a:xfrm>
            <a:off x="1145750" y="8740767"/>
            <a:ext cx="1389525" cy="1056315"/>
          </a:xfrm>
          <a:prstGeom prst="rect">
            <a:avLst/>
          </a:prstGeom>
          <a:noFill/>
          <a:ln>
            <a:noFill/>
          </a:ln>
        </p:spPr>
      </p:pic>
      <p:pic>
        <p:nvPicPr>
          <p:cNvPr id="840" name="Google Shape;840;p46"/>
          <p:cNvPicPr preferRelativeResize="0"/>
          <p:nvPr/>
        </p:nvPicPr>
        <p:blipFill rotWithShape="1">
          <a:blip r:embed="rId2">
            <a:alphaModFix/>
          </a:blip>
          <a:srcRect t="1830" b="1830"/>
          <a:stretch/>
        </p:blipFill>
        <p:spPr>
          <a:xfrm>
            <a:off x="1145750" y="10119360"/>
            <a:ext cx="1388916" cy="1048512"/>
          </a:xfrm>
          <a:prstGeom prst="rect">
            <a:avLst/>
          </a:prstGeom>
          <a:noFill/>
          <a:ln>
            <a:noFill/>
          </a:ln>
        </p:spPr>
      </p:pic>
      <p:pic>
        <p:nvPicPr>
          <p:cNvPr id="841" name="Google Shape;841;p46"/>
          <p:cNvPicPr preferRelativeResize="0"/>
          <p:nvPr/>
        </p:nvPicPr>
        <p:blipFill rotWithShape="1">
          <a:blip r:embed="rId2">
            <a:alphaModFix/>
          </a:blip>
          <a:srcRect t="1830" b="1830"/>
          <a:stretch/>
        </p:blipFill>
        <p:spPr>
          <a:xfrm>
            <a:off x="1145750" y="11582400"/>
            <a:ext cx="1388916"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43. Bullets 1–7 (Gray)">
  <p:cSld name="CUSTOM_2_7_1_3_1_1_1_2_1_1">
    <p:spTree>
      <p:nvGrpSpPr>
        <p:cNvPr id="1" name="Shape 842"/>
        <p:cNvGrpSpPr/>
        <p:nvPr/>
      </p:nvGrpSpPr>
      <p:grpSpPr>
        <a:xfrm>
          <a:off x="0" y="0"/>
          <a:ext cx="0" cy="0"/>
          <a:chOff x="0" y="0"/>
          <a:chExt cx="0" cy="0"/>
        </a:xfrm>
      </p:grpSpPr>
      <p:sp>
        <p:nvSpPr>
          <p:cNvPr id="843" name="Google Shape;843;p47"/>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44" name="Google Shape;844;p47"/>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45" name="Google Shape;845;p47"/>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46" name="Google Shape;846;p4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47" name="Google Shape;847;p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48" name="Google Shape;848;p4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49" name="Google Shape;849;p47"/>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0" name="Google Shape;850;p47"/>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1" name="Google Shape;851;p47"/>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2" name="Google Shape;852;p47"/>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3" name="Google Shape;853;p47"/>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4" name="Google Shape;854;p47"/>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5" name="Google Shape;855;p47"/>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6" name="Google Shape;856;p47"/>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7" name="Google Shape;857;p47"/>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58" name="Google Shape;858;p47"/>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59" name="Google Shape;859;p47"/>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0" name="Google Shape;860;p47"/>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61" name="Google Shape;861;p47"/>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62" name="Google Shape;862;p47"/>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63" name="Google Shape;863;p47"/>
          <p:cNvPicPr preferRelativeResize="0"/>
          <p:nvPr/>
        </p:nvPicPr>
        <p:blipFill rotWithShape="1">
          <a:blip r:embed="rId2">
            <a:alphaModFix/>
          </a:blip>
          <a:srcRect t="2552" b="2561"/>
          <a:stretch/>
        </p:blipFill>
        <p:spPr>
          <a:xfrm>
            <a:off x="1145750" y="3124233"/>
            <a:ext cx="1389526" cy="1056315"/>
          </a:xfrm>
          <a:prstGeom prst="rect">
            <a:avLst/>
          </a:prstGeom>
          <a:noFill/>
          <a:ln>
            <a:noFill/>
          </a:ln>
        </p:spPr>
      </p:pic>
      <p:pic>
        <p:nvPicPr>
          <p:cNvPr id="864" name="Google Shape;864;p47"/>
          <p:cNvPicPr preferRelativeResize="0"/>
          <p:nvPr/>
        </p:nvPicPr>
        <p:blipFill rotWithShape="1">
          <a:blip r:embed="rId2">
            <a:alphaModFix/>
          </a:blip>
          <a:srcRect t="2552" b="2561"/>
          <a:stretch/>
        </p:blipFill>
        <p:spPr>
          <a:xfrm>
            <a:off x="1145750" y="4559067"/>
            <a:ext cx="1389526" cy="1056315"/>
          </a:xfrm>
          <a:prstGeom prst="rect">
            <a:avLst/>
          </a:prstGeom>
          <a:noFill/>
          <a:ln>
            <a:noFill/>
          </a:ln>
        </p:spPr>
      </p:pic>
      <p:pic>
        <p:nvPicPr>
          <p:cNvPr id="865" name="Google Shape;865;p47"/>
          <p:cNvPicPr preferRelativeResize="0"/>
          <p:nvPr/>
        </p:nvPicPr>
        <p:blipFill rotWithShape="1">
          <a:blip r:embed="rId2">
            <a:alphaModFix/>
          </a:blip>
          <a:srcRect t="2552" b="2561"/>
          <a:stretch/>
        </p:blipFill>
        <p:spPr>
          <a:xfrm>
            <a:off x="1145750" y="5881600"/>
            <a:ext cx="1389526" cy="1056315"/>
          </a:xfrm>
          <a:prstGeom prst="rect">
            <a:avLst/>
          </a:prstGeom>
          <a:noFill/>
          <a:ln>
            <a:noFill/>
          </a:ln>
        </p:spPr>
      </p:pic>
      <p:pic>
        <p:nvPicPr>
          <p:cNvPr id="866" name="Google Shape;866;p47"/>
          <p:cNvPicPr preferRelativeResize="0"/>
          <p:nvPr/>
        </p:nvPicPr>
        <p:blipFill rotWithShape="1">
          <a:blip r:embed="rId2">
            <a:alphaModFix/>
          </a:blip>
          <a:srcRect t="2552" b="2561"/>
          <a:stretch/>
        </p:blipFill>
        <p:spPr>
          <a:xfrm>
            <a:off x="1145750" y="7347100"/>
            <a:ext cx="1389526" cy="1056315"/>
          </a:xfrm>
          <a:prstGeom prst="rect">
            <a:avLst/>
          </a:prstGeom>
          <a:noFill/>
          <a:ln>
            <a:noFill/>
          </a:ln>
        </p:spPr>
      </p:pic>
      <p:pic>
        <p:nvPicPr>
          <p:cNvPr id="867" name="Google Shape;867;p47"/>
          <p:cNvPicPr preferRelativeResize="0"/>
          <p:nvPr/>
        </p:nvPicPr>
        <p:blipFill rotWithShape="1">
          <a:blip r:embed="rId2">
            <a:alphaModFix/>
          </a:blip>
          <a:srcRect t="2552" b="2561"/>
          <a:stretch/>
        </p:blipFill>
        <p:spPr>
          <a:xfrm>
            <a:off x="1145750" y="8740767"/>
            <a:ext cx="1389526" cy="1056315"/>
          </a:xfrm>
          <a:prstGeom prst="rect">
            <a:avLst/>
          </a:prstGeom>
          <a:noFill/>
          <a:ln>
            <a:noFill/>
          </a:ln>
        </p:spPr>
      </p:pic>
      <p:pic>
        <p:nvPicPr>
          <p:cNvPr id="868" name="Google Shape;868;p47"/>
          <p:cNvPicPr preferRelativeResize="0"/>
          <p:nvPr/>
        </p:nvPicPr>
        <p:blipFill rotWithShape="1">
          <a:blip r:embed="rId2">
            <a:alphaModFix/>
          </a:blip>
          <a:srcRect t="2883" b="2892"/>
          <a:stretch/>
        </p:blipFill>
        <p:spPr>
          <a:xfrm>
            <a:off x="1145750" y="10119360"/>
            <a:ext cx="1388917" cy="1048512"/>
          </a:xfrm>
          <a:prstGeom prst="rect">
            <a:avLst/>
          </a:prstGeom>
          <a:noFill/>
          <a:ln>
            <a:noFill/>
          </a:ln>
        </p:spPr>
      </p:pic>
      <p:pic>
        <p:nvPicPr>
          <p:cNvPr id="869" name="Google Shape;869;p47"/>
          <p:cNvPicPr preferRelativeResize="0"/>
          <p:nvPr/>
        </p:nvPicPr>
        <p:blipFill rotWithShape="1">
          <a:blip r:embed="rId2">
            <a:alphaModFix/>
          </a:blip>
          <a:srcRect t="2883" b="2892"/>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44. Bullets 1–7 (Blue)">
  <p:cSld name="CUSTOM_2_7_1_3_1_1_1_2_1_1_1">
    <p:spTree>
      <p:nvGrpSpPr>
        <p:cNvPr id="1" name="Shape 870"/>
        <p:cNvGrpSpPr/>
        <p:nvPr/>
      </p:nvGrpSpPr>
      <p:grpSpPr>
        <a:xfrm>
          <a:off x="0" y="0"/>
          <a:ext cx="0" cy="0"/>
          <a:chOff x="0" y="0"/>
          <a:chExt cx="0" cy="0"/>
        </a:xfrm>
      </p:grpSpPr>
      <p:sp>
        <p:nvSpPr>
          <p:cNvPr id="871" name="Google Shape;871;p48"/>
          <p:cNvSpPr/>
          <p:nvPr/>
        </p:nvSpPr>
        <p:spPr>
          <a:xfrm>
            <a:off x="2786008" y="30976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72" name="Google Shape;872;p48"/>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3" name="Google Shape;873;p48"/>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874" name="Google Shape;874;p48"/>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875" name="Google Shape;875;p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876" name="Google Shape;876;p48"/>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877" name="Google Shape;877;p48"/>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8" name="Google Shape;878;p48"/>
          <p:cNvSpPr txBox="1">
            <a:spLocks noGrp="1"/>
          </p:cNvSpPr>
          <p:nvPr>
            <p:ph type="subTitle" idx="3"/>
          </p:nvPr>
        </p:nvSpPr>
        <p:spPr>
          <a:xfrm>
            <a:off x="0" y="31342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79" name="Google Shape;879;p48"/>
          <p:cNvSpPr/>
          <p:nvPr/>
        </p:nvSpPr>
        <p:spPr>
          <a:xfrm>
            <a:off x="2786474" y="44913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0" name="Google Shape;880;p48"/>
          <p:cNvSpPr txBox="1">
            <a:spLocks noGrp="1"/>
          </p:cNvSpPr>
          <p:nvPr>
            <p:ph type="subTitle" idx="4"/>
          </p:nvPr>
        </p:nvSpPr>
        <p:spPr>
          <a:xfrm>
            <a:off x="666" y="4527867"/>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1" name="Google Shape;881;p48"/>
          <p:cNvSpPr/>
          <p:nvPr/>
        </p:nvSpPr>
        <p:spPr>
          <a:xfrm>
            <a:off x="2786141" y="5886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2" name="Google Shape;882;p48"/>
          <p:cNvSpPr txBox="1">
            <a:spLocks noGrp="1"/>
          </p:cNvSpPr>
          <p:nvPr>
            <p:ph type="subTitle" idx="5"/>
          </p:nvPr>
        </p:nvSpPr>
        <p:spPr>
          <a:xfrm>
            <a:off x="0" y="5922933"/>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3" name="Google Shape;883;p48"/>
          <p:cNvSpPr/>
          <p:nvPr/>
        </p:nvSpPr>
        <p:spPr>
          <a:xfrm>
            <a:off x="2786141" y="7280067"/>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4" name="Google Shape;884;p48"/>
          <p:cNvSpPr txBox="1">
            <a:spLocks noGrp="1"/>
          </p:cNvSpPr>
          <p:nvPr>
            <p:ph type="subTitle" idx="6"/>
          </p:nvPr>
        </p:nvSpPr>
        <p:spPr>
          <a:xfrm>
            <a:off x="-666" y="7316600"/>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5" name="Google Shape;885;p48"/>
          <p:cNvSpPr/>
          <p:nvPr/>
        </p:nvSpPr>
        <p:spPr>
          <a:xfrm>
            <a:off x="2786208" y="86737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6" name="Google Shape;886;p48"/>
          <p:cNvSpPr txBox="1">
            <a:spLocks noGrp="1"/>
          </p:cNvSpPr>
          <p:nvPr>
            <p:ph type="subTitle" idx="7"/>
          </p:nvPr>
        </p:nvSpPr>
        <p:spPr>
          <a:xfrm>
            <a:off x="0" y="87102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7" name="Google Shape;887;p48"/>
          <p:cNvSpPr/>
          <p:nvPr/>
        </p:nvSpPr>
        <p:spPr>
          <a:xfrm>
            <a:off x="2786208" y="10067400"/>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88" name="Google Shape;888;p48"/>
          <p:cNvSpPr txBox="1">
            <a:spLocks noGrp="1"/>
          </p:cNvSpPr>
          <p:nvPr>
            <p:ph type="subTitle" idx="8"/>
          </p:nvPr>
        </p:nvSpPr>
        <p:spPr>
          <a:xfrm>
            <a:off x="-133" y="10103933"/>
            <a:ext cx="24377700" cy="12192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889" name="Google Shape;889;p48"/>
          <p:cNvSpPr/>
          <p:nvPr/>
        </p:nvSpPr>
        <p:spPr>
          <a:xfrm>
            <a:off x="2786208" y="11529133"/>
            <a:ext cx="209265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890" name="Google Shape;890;p48"/>
          <p:cNvSpPr txBox="1">
            <a:spLocks noGrp="1"/>
          </p:cNvSpPr>
          <p:nvPr>
            <p:ph type="subTitle" idx="9"/>
          </p:nvPr>
        </p:nvSpPr>
        <p:spPr>
          <a:xfrm>
            <a:off x="67" y="11565667"/>
            <a:ext cx="24377700" cy="1190400"/>
          </a:xfrm>
          <a:prstGeom prst="rect">
            <a:avLst/>
          </a:prstGeom>
          <a:noFill/>
          <a:ln>
            <a:noFill/>
          </a:ln>
        </p:spPr>
        <p:txBody>
          <a:bodyPr spcFirstLastPara="1" wrap="square" lIns="35350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891" name="Google Shape;891;p48"/>
          <p:cNvPicPr preferRelativeResize="0"/>
          <p:nvPr/>
        </p:nvPicPr>
        <p:blipFill rotWithShape="1">
          <a:blip r:embed="rId2">
            <a:alphaModFix/>
          </a:blip>
          <a:srcRect t="1276" b="1276"/>
          <a:stretch/>
        </p:blipFill>
        <p:spPr>
          <a:xfrm>
            <a:off x="1145750" y="3124233"/>
            <a:ext cx="1389526" cy="1056315"/>
          </a:xfrm>
          <a:prstGeom prst="rect">
            <a:avLst/>
          </a:prstGeom>
          <a:noFill/>
          <a:ln>
            <a:noFill/>
          </a:ln>
        </p:spPr>
      </p:pic>
      <p:pic>
        <p:nvPicPr>
          <p:cNvPr id="892" name="Google Shape;892;p48"/>
          <p:cNvPicPr preferRelativeResize="0"/>
          <p:nvPr/>
        </p:nvPicPr>
        <p:blipFill rotWithShape="1">
          <a:blip r:embed="rId2">
            <a:alphaModFix/>
          </a:blip>
          <a:srcRect t="1276" b="1276"/>
          <a:stretch/>
        </p:blipFill>
        <p:spPr>
          <a:xfrm>
            <a:off x="1145750" y="4559067"/>
            <a:ext cx="1389526" cy="1056316"/>
          </a:xfrm>
          <a:prstGeom prst="rect">
            <a:avLst/>
          </a:prstGeom>
          <a:noFill/>
          <a:ln>
            <a:noFill/>
          </a:ln>
        </p:spPr>
      </p:pic>
      <p:pic>
        <p:nvPicPr>
          <p:cNvPr id="893" name="Google Shape;893;p48"/>
          <p:cNvPicPr preferRelativeResize="0"/>
          <p:nvPr/>
        </p:nvPicPr>
        <p:blipFill rotWithShape="1">
          <a:blip r:embed="rId2">
            <a:alphaModFix/>
          </a:blip>
          <a:srcRect t="1276" b="1276"/>
          <a:stretch/>
        </p:blipFill>
        <p:spPr>
          <a:xfrm>
            <a:off x="1145750" y="5881600"/>
            <a:ext cx="1389526" cy="1056315"/>
          </a:xfrm>
          <a:prstGeom prst="rect">
            <a:avLst/>
          </a:prstGeom>
          <a:noFill/>
          <a:ln>
            <a:noFill/>
          </a:ln>
        </p:spPr>
      </p:pic>
      <p:pic>
        <p:nvPicPr>
          <p:cNvPr id="894" name="Google Shape;894;p48"/>
          <p:cNvPicPr preferRelativeResize="0"/>
          <p:nvPr/>
        </p:nvPicPr>
        <p:blipFill rotWithShape="1">
          <a:blip r:embed="rId2">
            <a:alphaModFix/>
          </a:blip>
          <a:srcRect t="1276" b="1276"/>
          <a:stretch/>
        </p:blipFill>
        <p:spPr>
          <a:xfrm>
            <a:off x="1145750" y="7347100"/>
            <a:ext cx="1389526" cy="1056316"/>
          </a:xfrm>
          <a:prstGeom prst="rect">
            <a:avLst/>
          </a:prstGeom>
          <a:noFill/>
          <a:ln>
            <a:noFill/>
          </a:ln>
        </p:spPr>
      </p:pic>
      <p:pic>
        <p:nvPicPr>
          <p:cNvPr id="895" name="Google Shape;895;p48"/>
          <p:cNvPicPr preferRelativeResize="0"/>
          <p:nvPr/>
        </p:nvPicPr>
        <p:blipFill rotWithShape="1">
          <a:blip r:embed="rId2">
            <a:alphaModFix/>
          </a:blip>
          <a:srcRect t="1276" b="1276"/>
          <a:stretch/>
        </p:blipFill>
        <p:spPr>
          <a:xfrm>
            <a:off x="1145750" y="8740767"/>
            <a:ext cx="1389526" cy="1056315"/>
          </a:xfrm>
          <a:prstGeom prst="rect">
            <a:avLst/>
          </a:prstGeom>
          <a:noFill/>
          <a:ln>
            <a:noFill/>
          </a:ln>
        </p:spPr>
      </p:pic>
      <p:pic>
        <p:nvPicPr>
          <p:cNvPr id="896" name="Google Shape;896;p48"/>
          <p:cNvPicPr preferRelativeResize="0"/>
          <p:nvPr/>
        </p:nvPicPr>
        <p:blipFill rotWithShape="1">
          <a:blip r:embed="rId2">
            <a:alphaModFix/>
          </a:blip>
          <a:srcRect t="1616" b="1616"/>
          <a:stretch/>
        </p:blipFill>
        <p:spPr>
          <a:xfrm>
            <a:off x="1145750" y="10119360"/>
            <a:ext cx="1388917" cy="1048512"/>
          </a:xfrm>
          <a:prstGeom prst="rect">
            <a:avLst/>
          </a:prstGeom>
          <a:noFill/>
          <a:ln>
            <a:noFill/>
          </a:ln>
        </p:spPr>
      </p:pic>
      <p:pic>
        <p:nvPicPr>
          <p:cNvPr id="897" name="Google Shape;897;p48"/>
          <p:cNvPicPr preferRelativeResize="0"/>
          <p:nvPr/>
        </p:nvPicPr>
        <p:blipFill rotWithShape="1">
          <a:blip r:embed="rId2">
            <a:alphaModFix/>
          </a:blip>
          <a:srcRect t="1616" b="1616"/>
          <a:stretch/>
        </p:blipFill>
        <p:spPr>
          <a:xfrm>
            <a:off x="1145750" y="11582400"/>
            <a:ext cx="1388917" cy="1048512"/>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45. Bullets 1–8 (Green)">
  <p:cSld name="CUSTOM_2_7_1_3_1_1_1_1_1_1">
    <p:spTree>
      <p:nvGrpSpPr>
        <p:cNvPr id="1" name="Shape 898"/>
        <p:cNvGrpSpPr/>
        <p:nvPr/>
      </p:nvGrpSpPr>
      <p:grpSpPr>
        <a:xfrm>
          <a:off x="0" y="0"/>
          <a:ext cx="0" cy="0"/>
          <a:chOff x="0" y="0"/>
          <a:chExt cx="0" cy="0"/>
        </a:xfrm>
      </p:grpSpPr>
      <p:sp>
        <p:nvSpPr>
          <p:cNvPr id="899" name="Google Shape;899;p4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0" name="Google Shape;900;p49"/>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01" name="Google Shape;901;p4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02" name="Google Shape;902;p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03" name="Google Shape;903;p4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04" name="Google Shape;904;p49"/>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5" name="Google Shape;905;p49"/>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06" name="Google Shape;906;p49"/>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7" name="Google Shape;907;p49"/>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08" name="Google Shape;908;p49"/>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09" name="Google Shape;909;p49"/>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0" name="Google Shape;910;p49"/>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1" name="Google Shape;911;p49"/>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2" name="Google Shape;912;p49"/>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3" name="Google Shape;913;p49"/>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4" name="Google Shape;914;p49"/>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5" name="Google Shape;915;p49"/>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6" name="Google Shape;916;p49"/>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7" name="Google Shape;917;p49"/>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18" name="Google Shape;918;p49"/>
          <p:cNvSpPr txBox="1">
            <a:spLocks noGrp="1"/>
          </p:cNvSpPr>
          <p:nvPr>
            <p:ph type="subTitle" idx="9"/>
          </p:nvPr>
        </p:nvSpPr>
        <p:spPr>
          <a:xfrm>
            <a:off x="0" y="3357333"/>
            <a:ext cx="229155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19" name="Google Shape;919;p49"/>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20" name="Google Shape;920;p49"/>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21" name="Google Shape;921;p49"/>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22" name="Google Shape;922;p49"/>
          <p:cNvPicPr preferRelativeResize="0"/>
          <p:nvPr/>
        </p:nvPicPr>
        <p:blipFill rotWithShape="1">
          <a:blip r:embed="rId3">
            <a:alphaModFix/>
          </a:blip>
          <a:srcRect t="1047" b="1037"/>
          <a:stretch/>
        </p:blipFill>
        <p:spPr>
          <a:xfrm>
            <a:off x="1145750" y="4559808"/>
            <a:ext cx="1267637" cy="963655"/>
          </a:xfrm>
          <a:prstGeom prst="rect">
            <a:avLst/>
          </a:prstGeom>
          <a:noFill/>
          <a:ln>
            <a:noFill/>
          </a:ln>
        </p:spPr>
      </p:pic>
      <p:pic>
        <p:nvPicPr>
          <p:cNvPr id="923" name="Google Shape;923;p49"/>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24" name="Google Shape;924;p49"/>
          <p:cNvPicPr preferRelativeResize="0"/>
          <p:nvPr/>
        </p:nvPicPr>
        <p:blipFill rotWithShape="1">
          <a:blip r:embed="rId3">
            <a:alphaModFix/>
          </a:blip>
          <a:srcRect t="1047" b="1037"/>
          <a:stretch/>
        </p:blipFill>
        <p:spPr>
          <a:xfrm>
            <a:off x="1145750" y="6872808"/>
            <a:ext cx="1267637" cy="963655"/>
          </a:xfrm>
          <a:prstGeom prst="rect">
            <a:avLst/>
          </a:prstGeom>
          <a:noFill/>
          <a:ln>
            <a:noFill/>
          </a:ln>
        </p:spPr>
      </p:pic>
      <p:pic>
        <p:nvPicPr>
          <p:cNvPr id="925" name="Google Shape;925;p49"/>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26" name="Google Shape;926;p49"/>
          <p:cNvPicPr preferRelativeResize="0"/>
          <p:nvPr/>
        </p:nvPicPr>
        <p:blipFill rotWithShape="1">
          <a:blip r:embed="rId3">
            <a:alphaModFix/>
          </a:blip>
          <a:srcRect t="1047" b="1037"/>
          <a:stretch/>
        </p:blipFill>
        <p:spPr>
          <a:xfrm>
            <a:off x="1145750" y="9168384"/>
            <a:ext cx="1267637" cy="963655"/>
          </a:xfrm>
          <a:prstGeom prst="rect">
            <a:avLst/>
          </a:prstGeom>
          <a:noFill/>
          <a:ln>
            <a:noFill/>
          </a:ln>
        </p:spPr>
      </p:pic>
      <p:pic>
        <p:nvPicPr>
          <p:cNvPr id="927" name="Google Shape;927;p49"/>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28" name="Google Shape;928;p49"/>
          <p:cNvPicPr preferRelativeResize="0"/>
          <p:nvPr/>
        </p:nvPicPr>
        <p:blipFill rotWithShape="1">
          <a:blip r:embed="rId3">
            <a:alphaModFix/>
          </a:blip>
          <a:srcRect t="1047" b="1037"/>
          <a:stretch/>
        </p:blipFill>
        <p:spPr>
          <a:xfrm>
            <a:off x="1145750" y="11505768"/>
            <a:ext cx="1267637"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46. Bullets 1–8 (Yellow/Green)">
  <p:cSld name="CUSTOM_2_7_1_3_1_1_1_1_1_1_1">
    <p:spTree>
      <p:nvGrpSpPr>
        <p:cNvPr id="1" name="Shape 929"/>
        <p:cNvGrpSpPr/>
        <p:nvPr/>
      </p:nvGrpSpPr>
      <p:grpSpPr>
        <a:xfrm>
          <a:off x="0" y="0"/>
          <a:ext cx="0" cy="0"/>
          <a:chOff x="0" y="0"/>
          <a:chExt cx="0" cy="0"/>
        </a:xfrm>
      </p:grpSpPr>
      <p:sp>
        <p:nvSpPr>
          <p:cNvPr id="930" name="Google Shape;930;p5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1" name="Google Shape;931;p5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32" name="Google Shape;932;p5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33" name="Google Shape;933;p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34" name="Google Shape;934;p5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35" name="Google Shape;935;p5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6" name="Google Shape;936;p50"/>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37" name="Google Shape;937;p50"/>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38" name="Google Shape;938;p50"/>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39" name="Google Shape;939;p50"/>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0" name="Google Shape;940;p50"/>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1" name="Google Shape;941;p50"/>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2" name="Google Shape;942;p50"/>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3" name="Google Shape;943;p50"/>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4" name="Google Shape;944;p50"/>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5" name="Google Shape;945;p50"/>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6" name="Google Shape;946;p50"/>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7" name="Google Shape;947;p50"/>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48" name="Google Shape;948;p50"/>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49" name="Google Shape;949;p50"/>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50" name="Google Shape;950;p50"/>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51" name="Google Shape;951;p50"/>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52" name="Google Shape;952;p50"/>
          <p:cNvPicPr preferRelativeResize="0"/>
          <p:nvPr/>
        </p:nvPicPr>
        <p:blipFill rotWithShape="1">
          <a:blip r:embed="rId2">
            <a:alphaModFix/>
          </a:blip>
          <a:srcRect t="1830" b="1830"/>
          <a:stretch/>
        </p:blipFill>
        <p:spPr>
          <a:xfrm>
            <a:off x="1145750" y="3364992"/>
            <a:ext cx="1267638" cy="963655"/>
          </a:xfrm>
          <a:prstGeom prst="rect">
            <a:avLst/>
          </a:prstGeom>
          <a:noFill/>
          <a:ln>
            <a:noFill/>
          </a:ln>
        </p:spPr>
      </p:pic>
      <p:pic>
        <p:nvPicPr>
          <p:cNvPr id="953" name="Google Shape;953;p50"/>
          <p:cNvPicPr preferRelativeResize="0"/>
          <p:nvPr/>
        </p:nvPicPr>
        <p:blipFill rotWithShape="1">
          <a:blip r:embed="rId2">
            <a:alphaModFix/>
          </a:blip>
          <a:srcRect t="1830" b="1830"/>
          <a:stretch/>
        </p:blipFill>
        <p:spPr>
          <a:xfrm>
            <a:off x="1145750" y="4559808"/>
            <a:ext cx="1267638" cy="963655"/>
          </a:xfrm>
          <a:prstGeom prst="rect">
            <a:avLst/>
          </a:prstGeom>
          <a:noFill/>
          <a:ln>
            <a:noFill/>
          </a:ln>
        </p:spPr>
      </p:pic>
      <p:pic>
        <p:nvPicPr>
          <p:cNvPr id="954" name="Google Shape;954;p50"/>
          <p:cNvPicPr preferRelativeResize="0"/>
          <p:nvPr/>
        </p:nvPicPr>
        <p:blipFill rotWithShape="1">
          <a:blip r:embed="rId2">
            <a:alphaModFix/>
          </a:blip>
          <a:srcRect t="1830" b="1830"/>
          <a:stretch/>
        </p:blipFill>
        <p:spPr>
          <a:xfrm>
            <a:off x="1145750" y="5677992"/>
            <a:ext cx="1267638" cy="963655"/>
          </a:xfrm>
          <a:prstGeom prst="rect">
            <a:avLst/>
          </a:prstGeom>
          <a:noFill/>
          <a:ln>
            <a:noFill/>
          </a:ln>
        </p:spPr>
      </p:pic>
      <p:pic>
        <p:nvPicPr>
          <p:cNvPr id="955" name="Google Shape;955;p50"/>
          <p:cNvPicPr preferRelativeResize="0"/>
          <p:nvPr/>
        </p:nvPicPr>
        <p:blipFill rotWithShape="1">
          <a:blip r:embed="rId2">
            <a:alphaModFix/>
          </a:blip>
          <a:srcRect t="1830" b="1830"/>
          <a:stretch/>
        </p:blipFill>
        <p:spPr>
          <a:xfrm>
            <a:off x="1145750" y="6872808"/>
            <a:ext cx="1267638" cy="963655"/>
          </a:xfrm>
          <a:prstGeom prst="rect">
            <a:avLst/>
          </a:prstGeom>
          <a:noFill/>
          <a:ln>
            <a:noFill/>
          </a:ln>
        </p:spPr>
      </p:pic>
      <p:pic>
        <p:nvPicPr>
          <p:cNvPr id="956" name="Google Shape;956;p50"/>
          <p:cNvPicPr preferRelativeResize="0"/>
          <p:nvPr/>
        </p:nvPicPr>
        <p:blipFill rotWithShape="1">
          <a:blip r:embed="rId2">
            <a:alphaModFix/>
          </a:blip>
          <a:srcRect t="1830" b="1830"/>
          <a:stretch/>
        </p:blipFill>
        <p:spPr>
          <a:xfrm>
            <a:off x="1145750" y="7997952"/>
            <a:ext cx="1267638" cy="963655"/>
          </a:xfrm>
          <a:prstGeom prst="rect">
            <a:avLst/>
          </a:prstGeom>
          <a:noFill/>
          <a:ln>
            <a:noFill/>
          </a:ln>
        </p:spPr>
      </p:pic>
      <p:pic>
        <p:nvPicPr>
          <p:cNvPr id="957" name="Google Shape;957;p50"/>
          <p:cNvPicPr preferRelativeResize="0"/>
          <p:nvPr/>
        </p:nvPicPr>
        <p:blipFill rotWithShape="1">
          <a:blip r:embed="rId2">
            <a:alphaModFix/>
          </a:blip>
          <a:srcRect t="1830" b="1830"/>
          <a:stretch/>
        </p:blipFill>
        <p:spPr>
          <a:xfrm>
            <a:off x="1145750" y="9168384"/>
            <a:ext cx="1267638" cy="963655"/>
          </a:xfrm>
          <a:prstGeom prst="rect">
            <a:avLst/>
          </a:prstGeom>
          <a:noFill/>
          <a:ln>
            <a:noFill/>
          </a:ln>
        </p:spPr>
      </p:pic>
      <p:pic>
        <p:nvPicPr>
          <p:cNvPr id="958" name="Google Shape;958;p50"/>
          <p:cNvPicPr preferRelativeResize="0"/>
          <p:nvPr/>
        </p:nvPicPr>
        <p:blipFill rotWithShape="1">
          <a:blip r:embed="rId2">
            <a:alphaModFix/>
          </a:blip>
          <a:srcRect t="1830" b="1830"/>
          <a:stretch/>
        </p:blipFill>
        <p:spPr>
          <a:xfrm>
            <a:off x="1145750" y="10338816"/>
            <a:ext cx="1267638" cy="963655"/>
          </a:xfrm>
          <a:prstGeom prst="rect">
            <a:avLst/>
          </a:prstGeom>
          <a:noFill/>
          <a:ln>
            <a:noFill/>
          </a:ln>
        </p:spPr>
      </p:pic>
      <p:pic>
        <p:nvPicPr>
          <p:cNvPr id="959" name="Google Shape;959;p50"/>
          <p:cNvPicPr preferRelativeResize="0"/>
          <p:nvPr/>
        </p:nvPicPr>
        <p:blipFill rotWithShape="1">
          <a:blip r:embed="rId2">
            <a:alphaModFix/>
          </a:blip>
          <a:srcRect t="1830" b="1830"/>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47. Bullets 1–8 (Gray)">
  <p:cSld name="CUSTOM_2_7_1_3_1_1_1_1_1_1_1_1">
    <p:spTree>
      <p:nvGrpSpPr>
        <p:cNvPr id="1" name="Shape 960"/>
        <p:cNvGrpSpPr/>
        <p:nvPr/>
      </p:nvGrpSpPr>
      <p:grpSpPr>
        <a:xfrm>
          <a:off x="0" y="0"/>
          <a:ext cx="0" cy="0"/>
          <a:chOff x="0" y="0"/>
          <a:chExt cx="0" cy="0"/>
        </a:xfrm>
      </p:grpSpPr>
      <p:sp>
        <p:nvSpPr>
          <p:cNvPr id="961" name="Google Shape;961;p5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2" name="Google Shape;962;p5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63" name="Google Shape;963;p5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64" name="Google Shape;964;p5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65" name="Google Shape;965;p5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66" name="Google Shape;966;p5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7" name="Google Shape;967;p51"/>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68" name="Google Shape;968;p51"/>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69" name="Google Shape;969;p51"/>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0" name="Google Shape;970;p51"/>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1" name="Google Shape;971;p51"/>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2" name="Google Shape;972;p51"/>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3" name="Google Shape;973;p51"/>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4" name="Google Shape;974;p51"/>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5" name="Google Shape;975;p51"/>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6" name="Google Shape;976;p51"/>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7" name="Google Shape;977;p51"/>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78" name="Google Shape;978;p51"/>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79" name="Google Shape;979;p51"/>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0" name="Google Shape;980;p51"/>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81" name="Google Shape;981;p51"/>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82" name="Google Shape;982;p51"/>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983" name="Google Shape;983;p51"/>
          <p:cNvPicPr preferRelativeResize="0"/>
          <p:nvPr/>
        </p:nvPicPr>
        <p:blipFill rotWithShape="1">
          <a:blip r:embed="rId2">
            <a:alphaModFix/>
          </a:blip>
          <a:srcRect t="2552" b="2561"/>
          <a:stretch/>
        </p:blipFill>
        <p:spPr>
          <a:xfrm>
            <a:off x="1145750" y="3364992"/>
            <a:ext cx="1267638" cy="963655"/>
          </a:xfrm>
          <a:prstGeom prst="rect">
            <a:avLst/>
          </a:prstGeom>
          <a:noFill/>
          <a:ln>
            <a:noFill/>
          </a:ln>
        </p:spPr>
      </p:pic>
      <p:pic>
        <p:nvPicPr>
          <p:cNvPr id="984" name="Google Shape;984;p51"/>
          <p:cNvPicPr preferRelativeResize="0"/>
          <p:nvPr/>
        </p:nvPicPr>
        <p:blipFill rotWithShape="1">
          <a:blip r:embed="rId2">
            <a:alphaModFix/>
          </a:blip>
          <a:srcRect t="2552" b="2561"/>
          <a:stretch/>
        </p:blipFill>
        <p:spPr>
          <a:xfrm>
            <a:off x="1145750" y="4559808"/>
            <a:ext cx="1267638" cy="963655"/>
          </a:xfrm>
          <a:prstGeom prst="rect">
            <a:avLst/>
          </a:prstGeom>
          <a:noFill/>
          <a:ln>
            <a:noFill/>
          </a:ln>
        </p:spPr>
      </p:pic>
      <p:pic>
        <p:nvPicPr>
          <p:cNvPr id="985" name="Google Shape;985;p51"/>
          <p:cNvPicPr preferRelativeResize="0"/>
          <p:nvPr/>
        </p:nvPicPr>
        <p:blipFill rotWithShape="1">
          <a:blip r:embed="rId2">
            <a:alphaModFix/>
          </a:blip>
          <a:srcRect t="2552" b="2561"/>
          <a:stretch/>
        </p:blipFill>
        <p:spPr>
          <a:xfrm>
            <a:off x="1145750" y="5677992"/>
            <a:ext cx="1267638" cy="963655"/>
          </a:xfrm>
          <a:prstGeom prst="rect">
            <a:avLst/>
          </a:prstGeom>
          <a:noFill/>
          <a:ln>
            <a:noFill/>
          </a:ln>
        </p:spPr>
      </p:pic>
      <p:pic>
        <p:nvPicPr>
          <p:cNvPr id="986" name="Google Shape;986;p51"/>
          <p:cNvPicPr preferRelativeResize="0"/>
          <p:nvPr/>
        </p:nvPicPr>
        <p:blipFill rotWithShape="1">
          <a:blip r:embed="rId2">
            <a:alphaModFix/>
          </a:blip>
          <a:srcRect t="2552" b="2561"/>
          <a:stretch/>
        </p:blipFill>
        <p:spPr>
          <a:xfrm>
            <a:off x="1145750" y="6872808"/>
            <a:ext cx="1267638" cy="963655"/>
          </a:xfrm>
          <a:prstGeom prst="rect">
            <a:avLst/>
          </a:prstGeom>
          <a:noFill/>
          <a:ln>
            <a:noFill/>
          </a:ln>
        </p:spPr>
      </p:pic>
      <p:pic>
        <p:nvPicPr>
          <p:cNvPr id="987" name="Google Shape;987;p51"/>
          <p:cNvPicPr preferRelativeResize="0"/>
          <p:nvPr/>
        </p:nvPicPr>
        <p:blipFill rotWithShape="1">
          <a:blip r:embed="rId2">
            <a:alphaModFix/>
          </a:blip>
          <a:srcRect t="2552" b="2561"/>
          <a:stretch/>
        </p:blipFill>
        <p:spPr>
          <a:xfrm>
            <a:off x="1145750" y="7997952"/>
            <a:ext cx="1267638" cy="963655"/>
          </a:xfrm>
          <a:prstGeom prst="rect">
            <a:avLst/>
          </a:prstGeom>
          <a:noFill/>
          <a:ln>
            <a:noFill/>
          </a:ln>
        </p:spPr>
      </p:pic>
      <p:pic>
        <p:nvPicPr>
          <p:cNvPr id="988" name="Google Shape;988;p51"/>
          <p:cNvPicPr preferRelativeResize="0"/>
          <p:nvPr/>
        </p:nvPicPr>
        <p:blipFill rotWithShape="1">
          <a:blip r:embed="rId2">
            <a:alphaModFix/>
          </a:blip>
          <a:srcRect t="2552" b="2561"/>
          <a:stretch/>
        </p:blipFill>
        <p:spPr>
          <a:xfrm>
            <a:off x="1145750" y="9168384"/>
            <a:ext cx="1267638" cy="963655"/>
          </a:xfrm>
          <a:prstGeom prst="rect">
            <a:avLst/>
          </a:prstGeom>
          <a:noFill/>
          <a:ln>
            <a:noFill/>
          </a:ln>
        </p:spPr>
      </p:pic>
      <p:pic>
        <p:nvPicPr>
          <p:cNvPr id="989" name="Google Shape;989;p51"/>
          <p:cNvPicPr preferRelativeResize="0"/>
          <p:nvPr/>
        </p:nvPicPr>
        <p:blipFill rotWithShape="1">
          <a:blip r:embed="rId2">
            <a:alphaModFix/>
          </a:blip>
          <a:srcRect t="2552" b="2561"/>
          <a:stretch/>
        </p:blipFill>
        <p:spPr>
          <a:xfrm>
            <a:off x="1145750" y="10338816"/>
            <a:ext cx="1267638" cy="963655"/>
          </a:xfrm>
          <a:prstGeom prst="rect">
            <a:avLst/>
          </a:prstGeom>
          <a:noFill/>
          <a:ln>
            <a:noFill/>
          </a:ln>
        </p:spPr>
      </p:pic>
      <p:pic>
        <p:nvPicPr>
          <p:cNvPr id="990" name="Google Shape;990;p51"/>
          <p:cNvPicPr preferRelativeResize="0"/>
          <p:nvPr/>
        </p:nvPicPr>
        <p:blipFill rotWithShape="1">
          <a:blip r:embed="rId2">
            <a:alphaModFix/>
          </a:blip>
          <a:srcRect t="2552" b="2561"/>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48. Bullets 1–8 (Blue)">
  <p:cSld name="CUSTOM_2_7_1_3_1_1_1_1_1_1_1_1_1">
    <p:spTree>
      <p:nvGrpSpPr>
        <p:cNvPr id="1" name="Shape 991"/>
        <p:cNvGrpSpPr/>
        <p:nvPr/>
      </p:nvGrpSpPr>
      <p:grpSpPr>
        <a:xfrm>
          <a:off x="0" y="0"/>
          <a:ext cx="0" cy="0"/>
          <a:chOff x="0" y="0"/>
          <a:chExt cx="0" cy="0"/>
        </a:xfrm>
      </p:grpSpPr>
      <p:sp>
        <p:nvSpPr>
          <p:cNvPr id="992" name="Google Shape;992;p5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3" name="Google Shape;993;p5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994" name="Google Shape;994;p5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995" name="Google Shape;995;p5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996" name="Google Shape;996;p5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997" name="Google Shape;997;p5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998" name="Google Shape;998;p52"/>
          <p:cNvSpPr/>
          <p:nvPr/>
        </p:nvSpPr>
        <p:spPr>
          <a:xfrm>
            <a:off x="2676437" y="10328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999" name="Google Shape;999;p52"/>
          <p:cNvSpPr txBox="1">
            <a:spLocks noGrp="1"/>
          </p:cNvSpPr>
          <p:nvPr>
            <p:ph type="subTitle" idx="3"/>
          </p:nvPr>
        </p:nvSpPr>
        <p:spPr>
          <a:xfrm>
            <a:off x="-65583" y="10328200"/>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0" name="Google Shape;1000;p52"/>
          <p:cNvSpPr/>
          <p:nvPr/>
        </p:nvSpPr>
        <p:spPr>
          <a:xfrm>
            <a:off x="2676103" y="11496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1" name="Google Shape;1001;p52"/>
          <p:cNvSpPr txBox="1">
            <a:spLocks noGrp="1"/>
          </p:cNvSpPr>
          <p:nvPr>
            <p:ph type="subTitle" idx="4"/>
          </p:nvPr>
        </p:nvSpPr>
        <p:spPr>
          <a:xfrm>
            <a:off x="0" y="11496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2" name="Google Shape;1002;p52"/>
          <p:cNvSpPr/>
          <p:nvPr/>
        </p:nvSpPr>
        <p:spPr>
          <a:xfrm>
            <a:off x="2676303" y="7991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3" name="Google Shape;1003;p52"/>
          <p:cNvSpPr txBox="1">
            <a:spLocks noGrp="1"/>
          </p:cNvSpPr>
          <p:nvPr>
            <p:ph type="subTitle" idx="5"/>
          </p:nvPr>
        </p:nvSpPr>
        <p:spPr>
          <a:xfrm>
            <a:off x="-400" y="7991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4" name="Google Shape;1004;p52"/>
          <p:cNvSpPr/>
          <p:nvPr/>
        </p:nvSpPr>
        <p:spPr>
          <a:xfrm>
            <a:off x="2675970" y="9159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5" name="Google Shape;1005;p52"/>
          <p:cNvSpPr txBox="1">
            <a:spLocks noGrp="1"/>
          </p:cNvSpPr>
          <p:nvPr>
            <p:ph type="subTitle" idx="6"/>
          </p:nvPr>
        </p:nvSpPr>
        <p:spPr>
          <a:xfrm>
            <a:off x="0" y="9159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6" name="Google Shape;1006;p52"/>
          <p:cNvSpPr/>
          <p:nvPr/>
        </p:nvSpPr>
        <p:spPr>
          <a:xfrm>
            <a:off x="2676370" y="5694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7" name="Google Shape;1007;p52"/>
          <p:cNvSpPr txBox="1">
            <a:spLocks noGrp="1"/>
          </p:cNvSpPr>
          <p:nvPr>
            <p:ph type="subTitle" idx="7"/>
          </p:nvPr>
        </p:nvSpPr>
        <p:spPr>
          <a:xfrm>
            <a:off x="-65916" y="5694333"/>
            <a:ext cx="24377700" cy="9753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08" name="Google Shape;1008;p52"/>
          <p:cNvSpPr/>
          <p:nvPr/>
        </p:nvSpPr>
        <p:spPr>
          <a:xfrm>
            <a:off x="2676036" y="6862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09" name="Google Shape;1009;p52"/>
          <p:cNvSpPr txBox="1">
            <a:spLocks noGrp="1"/>
          </p:cNvSpPr>
          <p:nvPr>
            <p:ph type="subTitle" idx="8"/>
          </p:nvPr>
        </p:nvSpPr>
        <p:spPr>
          <a:xfrm>
            <a:off x="0" y="6862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0" name="Google Shape;1010;p52"/>
          <p:cNvSpPr/>
          <p:nvPr/>
        </p:nvSpPr>
        <p:spPr>
          <a:xfrm>
            <a:off x="2676037" y="3357000"/>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11" name="Google Shape;1011;p52"/>
          <p:cNvSpPr txBox="1">
            <a:spLocks noGrp="1"/>
          </p:cNvSpPr>
          <p:nvPr>
            <p:ph type="subTitle" idx="9"/>
          </p:nvPr>
        </p:nvSpPr>
        <p:spPr>
          <a:xfrm>
            <a:off x="0" y="3357333"/>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12" name="Google Shape;1012;p52"/>
          <p:cNvSpPr/>
          <p:nvPr/>
        </p:nvSpPr>
        <p:spPr>
          <a:xfrm>
            <a:off x="2676036" y="4525333"/>
            <a:ext cx="209712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13" name="Google Shape;1013;p52"/>
          <p:cNvSpPr txBox="1">
            <a:spLocks noGrp="1"/>
          </p:cNvSpPr>
          <p:nvPr>
            <p:ph type="subTitle" idx="13"/>
          </p:nvPr>
        </p:nvSpPr>
        <p:spPr>
          <a:xfrm>
            <a:off x="0" y="4525667"/>
            <a:ext cx="24377700" cy="1005600"/>
          </a:xfrm>
          <a:prstGeom prst="rect">
            <a:avLst/>
          </a:prstGeom>
          <a:noFill/>
          <a:ln>
            <a:noFill/>
          </a:ln>
        </p:spPr>
        <p:txBody>
          <a:bodyPr spcFirstLastPara="1" wrap="square" lIns="33156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014" name="Google Shape;1014;p52"/>
          <p:cNvPicPr preferRelativeResize="0"/>
          <p:nvPr/>
        </p:nvPicPr>
        <p:blipFill rotWithShape="1">
          <a:blip r:embed="rId2">
            <a:alphaModFix/>
          </a:blip>
          <a:srcRect t="1276" b="1276"/>
          <a:stretch/>
        </p:blipFill>
        <p:spPr>
          <a:xfrm>
            <a:off x="1145750" y="3364992"/>
            <a:ext cx="1267638" cy="963655"/>
          </a:xfrm>
          <a:prstGeom prst="rect">
            <a:avLst/>
          </a:prstGeom>
          <a:noFill/>
          <a:ln>
            <a:noFill/>
          </a:ln>
        </p:spPr>
      </p:pic>
      <p:pic>
        <p:nvPicPr>
          <p:cNvPr id="1015" name="Google Shape;1015;p52"/>
          <p:cNvPicPr preferRelativeResize="0"/>
          <p:nvPr/>
        </p:nvPicPr>
        <p:blipFill rotWithShape="1">
          <a:blip r:embed="rId2">
            <a:alphaModFix/>
          </a:blip>
          <a:srcRect t="1276" b="1276"/>
          <a:stretch/>
        </p:blipFill>
        <p:spPr>
          <a:xfrm>
            <a:off x="1145750" y="4559808"/>
            <a:ext cx="1267638" cy="963655"/>
          </a:xfrm>
          <a:prstGeom prst="rect">
            <a:avLst/>
          </a:prstGeom>
          <a:noFill/>
          <a:ln>
            <a:noFill/>
          </a:ln>
        </p:spPr>
      </p:pic>
      <p:pic>
        <p:nvPicPr>
          <p:cNvPr id="1016" name="Google Shape;1016;p52"/>
          <p:cNvPicPr preferRelativeResize="0"/>
          <p:nvPr/>
        </p:nvPicPr>
        <p:blipFill rotWithShape="1">
          <a:blip r:embed="rId2">
            <a:alphaModFix/>
          </a:blip>
          <a:srcRect t="1276" b="1276"/>
          <a:stretch/>
        </p:blipFill>
        <p:spPr>
          <a:xfrm>
            <a:off x="1145750" y="5677992"/>
            <a:ext cx="1267638" cy="963655"/>
          </a:xfrm>
          <a:prstGeom prst="rect">
            <a:avLst/>
          </a:prstGeom>
          <a:noFill/>
          <a:ln>
            <a:noFill/>
          </a:ln>
        </p:spPr>
      </p:pic>
      <p:pic>
        <p:nvPicPr>
          <p:cNvPr id="1017" name="Google Shape;1017;p52"/>
          <p:cNvPicPr preferRelativeResize="0"/>
          <p:nvPr/>
        </p:nvPicPr>
        <p:blipFill rotWithShape="1">
          <a:blip r:embed="rId2">
            <a:alphaModFix/>
          </a:blip>
          <a:srcRect t="1276" b="1276"/>
          <a:stretch/>
        </p:blipFill>
        <p:spPr>
          <a:xfrm>
            <a:off x="1145750" y="6872808"/>
            <a:ext cx="1267638" cy="963655"/>
          </a:xfrm>
          <a:prstGeom prst="rect">
            <a:avLst/>
          </a:prstGeom>
          <a:noFill/>
          <a:ln>
            <a:noFill/>
          </a:ln>
        </p:spPr>
      </p:pic>
      <p:pic>
        <p:nvPicPr>
          <p:cNvPr id="1018" name="Google Shape;1018;p52"/>
          <p:cNvPicPr preferRelativeResize="0"/>
          <p:nvPr/>
        </p:nvPicPr>
        <p:blipFill rotWithShape="1">
          <a:blip r:embed="rId2">
            <a:alphaModFix/>
          </a:blip>
          <a:srcRect t="1276" b="1276"/>
          <a:stretch/>
        </p:blipFill>
        <p:spPr>
          <a:xfrm>
            <a:off x="1145750" y="7997952"/>
            <a:ext cx="1267638" cy="963655"/>
          </a:xfrm>
          <a:prstGeom prst="rect">
            <a:avLst/>
          </a:prstGeom>
          <a:noFill/>
          <a:ln>
            <a:noFill/>
          </a:ln>
        </p:spPr>
      </p:pic>
      <p:pic>
        <p:nvPicPr>
          <p:cNvPr id="1019" name="Google Shape;1019;p52"/>
          <p:cNvPicPr preferRelativeResize="0"/>
          <p:nvPr/>
        </p:nvPicPr>
        <p:blipFill rotWithShape="1">
          <a:blip r:embed="rId2">
            <a:alphaModFix/>
          </a:blip>
          <a:srcRect t="1276" b="1276"/>
          <a:stretch/>
        </p:blipFill>
        <p:spPr>
          <a:xfrm>
            <a:off x="1145750" y="9168384"/>
            <a:ext cx="1267638" cy="963655"/>
          </a:xfrm>
          <a:prstGeom prst="rect">
            <a:avLst/>
          </a:prstGeom>
          <a:noFill/>
          <a:ln>
            <a:noFill/>
          </a:ln>
        </p:spPr>
      </p:pic>
      <p:pic>
        <p:nvPicPr>
          <p:cNvPr id="1020" name="Google Shape;1020;p52"/>
          <p:cNvPicPr preferRelativeResize="0"/>
          <p:nvPr/>
        </p:nvPicPr>
        <p:blipFill rotWithShape="1">
          <a:blip r:embed="rId2">
            <a:alphaModFix/>
          </a:blip>
          <a:srcRect t="1276" b="1276"/>
          <a:stretch/>
        </p:blipFill>
        <p:spPr>
          <a:xfrm>
            <a:off x="1145750" y="10338816"/>
            <a:ext cx="1267638" cy="963655"/>
          </a:xfrm>
          <a:prstGeom prst="rect">
            <a:avLst/>
          </a:prstGeom>
          <a:noFill/>
          <a:ln>
            <a:noFill/>
          </a:ln>
        </p:spPr>
      </p:pic>
      <p:pic>
        <p:nvPicPr>
          <p:cNvPr id="1021" name="Google Shape;1021;p52"/>
          <p:cNvPicPr preferRelativeResize="0"/>
          <p:nvPr/>
        </p:nvPicPr>
        <p:blipFill rotWithShape="1">
          <a:blip r:embed="rId2">
            <a:alphaModFix/>
          </a:blip>
          <a:srcRect t="1276" b="1276"/>
          <a:stretch/>
        </p:blipFill>
        <p:spPr>
          <a:xfrm>
            <a:off x="1145750" y="11505768"/>
            <a:ext cx="1267638" cy="963655"/>
          </a:xfrm>
          <a:prstGeom prst="rect">
            <a:avLst/>
          </a:prstGeom>
          <a:noFill/>
          <a:ln>
            <a:noFill/>
          </a:ln>
        </p:spPr>
      </p:pic>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38"/>
        <p:cNvGrpSpPr/>
        <p:nvPr/>
      </p:nvGrpSpPr>
      <p:grpSpPr>
        <a:xfrm>
          <a:off x="0" y="0"/>
          <a:ext cx="0" cy="0"/>
          <a:chOff x="0" y="0"/>
          <a:chExt cx="0" cy="0"/>
        </a:xfrm>
      </p:grpSpPr>
      <p:pic>
        <p:nvPicPr>
          <p:cNvPr id="39" name="Google Shape;39;p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40" name="Google Shape;40;p7"/>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41" name="Google Shape;41;p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a:t>
            </a:r>
            <a:endParaRPr sz="4800">
              <a:solidFill>
                <a:srgbClr val="FFFFFF"/>
              </a:solidFill>
              <a:latin typeface="Roboto Medium"/>
              <a:ea typeface="Roboto Medium"/>
              <a:cs typeface="Roboto Medium"/>
              <a:sym typeface="Roboto Medium"/>
            </a:endParaRPr>
          </a:p>
        </p:txBody>
      </p:sp>
      <p:pic>
        <p:nvPicPr>
          <p:cNvPr id="42" name="Google Shape;42;p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43" name="Google Shape;43;p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4" name="Google Shape;44;p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45" name="Google Shape;45;p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46" name="Google Shape;46;p7"/>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47" name="Google Shape;47;p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49. Fist to Five">
  <p:cSld name="CUSTOM_2_3_1_1_3_1_1_2_1_1_1_1">
    <p:spTree>
      <p:nvGrpSpPr>
        <p:cNvPr id="1" name="Shape 1022"/>
        <p:cNvGrpSpPr/>
        <p:nvPr/>
      </p:nvGrpSpPr>
      <p:grpSpPr>
        <a:xfrm>
          <a:off x="0" y="0"/>
          <a:ext cx="0" cy="0"/>
          <a:chOff x="0" y="0"/>
          <a:chExt cx="0" cy="0"/>
        </a:xfrm>
      </p:grpSpPr>
      <p:pic>
        <p:nvPicPr>
          <p:cNvPr id="1023" name="Google Shape;1023;p53"/>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024" name="Google Shape;1024;p5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50. Review">
  <p:cSld name="CUSTOM_17_2_1_2_1">
    <p:spTree>
      <p:nvGrpSpPr>
        <p:cNvPr id="1" name="Shape 1025"/>
        <p:cNvGrpSpPr/>
        <p:nvPr/>
      </p:nvGrpSpPr>
      <p:grpSpPr>
        <a:xfrm>
          <a:off x="0" y="0"/>
          <a:ext cx="0" cy="0"/>
          <a:chOff x="0" y="0"/>
          <a:chExt cx="0" cy="0"/>
        </a:xfrm>
      </p:grpSpPr>
      <p:pic>
        <p:nvPicPr>
          <p:cNvPr id="1026" name="Google Shape;1026;p54"/>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027" name="Google Shape;1027;p5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28" name="Google Shape;1028;p5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029" name="Google Shape;1029;p54"/>
          <p:cNvSpPr txBox="1"/>
          <p:nvPr/>
        </p:nvSpPr>
        <p:spPr>
          <a:xfrm>
            <a:off x="731409" y="7682067"/>
            <a:ext cx="229149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9600">
                <a:latin typeface="Roboto Medium"/>
                <a:ea typeface="Roboto Medium"/>
                <a:cs typeface="Roboto Medium"/>
                <a:sym typeface="Roboto Medium"/>
              </a:rPr>
              <a:t>Time’s Up! </a:t>
            </a:r>
            <a:r>
              <a:rPr lang="en-US" sz="9600">
                <a:latin typeface="Roboto Light"/>
                <a:ea typeface="Roboto Light"/>
                <a:cs typeface="Roboto Light"/>
                <a:sym typeface="Roboto Light"/>
              </a:rPr>
              <a:t>Let’s Review.</a:t>
            </a:r>
            <a:endParaRPr sz="9600">
              <a:latin typeface="Roboto Light"/>
              <a:ea typeface="Roboto Light"/>
              <a:cs typeface="Roboto Light"/>
              <a:sym typeface="Roboto Light"/>
            </a:endParaRPr>
          </a:p>
        </p:txBody>
      </p:sp>
      <p:pic>
        <p:nvPicPr>
          <p:cNvPr id="1030" name="Google Shape;1030;p54"/>
          <p:cNvPicPr preferRelativeResize="0"/>
          <p:nvPr/>
        </p:nvPicPr>
        <p:blipFill>
          <a:blip r:embed="rId3">
            <a:alphaModFix/>
          </a:blip>
          <a:stretch>
            <a:fillRect/>
          </a:stretch>
        </p:blipFill>
        <p:spPr>
          <a:xfrm>
            <a:off x="10559806" y="3048000"/>
            <a:ext cx="3258038" cy="4368660"/>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51. Take a Break 1">
  <p:cSld name="CUSTOM">
    <p:spTree>
      <p:nvGrpSpPr>
        <p:cNvPr id="1" name="Shape 1031"/>
        <p:cNvGrpSpPr/>
        <p:nvPr/>
      </p:nvGrpSpPr>
      <p:grpSpPr>
        <a:xfrm>
          <a:off x="0" y="0"/>
          <a:ext cx="0" cy="0"/>
          <a:chOff x="0" y="0"/>
          <a:chExt cx="0" cy="0"/>
        </a:xfrm>
      </p:grpSpPr>
      <p:pic>
        <p:nvPicPr>
          <p:cNvPr id="1032" name="Google Shape;1032;p55"/>
          <p:cNvPicPr preferRelativeResize="0"/>
          <p:nvPr/>
        </p:nvPicPr>
        <p:blipFill>
          <a:blip r:embed="rId2">
            <a:alphaModFix/>
          </a:blip>
          <a:stretch>
            <a:fillRect/>
          </a:stretch>
        </p:blipFill>
        <p:spPr>
          <a:xfrm>
            <a:off x="0" y="0"/>
            <a:ext cx="24377573" cy="13712428"/>
          </a:xfrm>
          <a:prstGeom prst="rect">
            <a:avLst/>
          </a:prstGeom>
          <a:noFill/>
          <a:ln>
            <a:noFill/>
          </a:ln>
        </p:spPr>
      </p:pic>
      <p:sp>
        <p:nvSpPr>
          <p:cNvPr id="1033" name="Google Shape;1033;p55"/>
          <p:cNvSpPr txBox="1"/>
          <p:nvPr/>
        </p:nvSpPr>
        <p:spPr>
          <a:xfrm>
            <a:off x="-67" y="25194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4" name="Google Shape;1034;p55"/>
          <p:cNvCxnSpPr/>
          <p:nvPr/>
        </p:nvCxnSpPr>
        <p:spPr>
          <a:xfrm>
            <a:off x="6146399" y="5338400"/>
            <a:ext cx="12084900" cy="0"/>
          </a:xfrm>
          <a:prstGeom prst="straightConnector1">
            <a:avLst/>
          </a:prstGeom>
          <a:noFill/>
          <a:ln w="9525" cap="flat" cmpd="sng">
            <a:solidFill>
              <a:srgbClr val="000000"/>
            </a:solidFill>
            <a:prstDash val="solid"/>
            <a:round/>
            <a:headEnd type="none" w="med" len="med"/>
            <a:tailEnd type="none" w="med" len="med"/>
          </a:ln>
        </p:spPr>
      </p:cxnSp>
      <p:sp>
        <p:nvSpPr>
          <p:cNvPr id="1035" name="Google Shape;1035;p5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52. Take a Break 2">
  <p:cSld name="CUSTOM_1">
    <p:spTree>
      <p:nvGrpSpPr>
        <p:cNvPr id="1" name="Shape 1036"/>
        <p:cNvGrpSpPr/>
        <p:nvPr/>
      </p:nvGrpSpPr>
      <p:grpSpPr>
        <a:xfrm>
          <a:off x="0" y="0"/>
          <a:ext cx="0" cy="0"/>
          <a:chOff x="0" y="0"/>
          <a:chExt cx="0" cy="0"/>
        </a:xfrm>
      </p:grpSpPr>
      <p:pic>
        <p:nvPicPr>
          <p:cNvPr id="1037" name="Google Shape;1037;p56"/>
          <p:cNvPicPr preferRelativeResize="0"/>
          <p:nvPr/>
        </p:nvPicPr>
        <p:blipFill rotWithShape="1">
          <a:blip r:embed="rId2">
            <a:alphaModFix/>
          </a:blip>
          <a:srcRect/>
          <a:stretch/>
        </p:blipFill>
        <p:spPr>
          <a:xfrm>
            <a:off x="0" y="0"/>
            <a:ext cx="24377573" cy="13712428"/>
          </a:xfrm>
          <a:prstGeom prst="rect">
            <a:avLst/>
          </a:prstGeom>
          <a:noFill/>
          <a:ln>
            <a:noFill/>
          </a:ln>
        </p:spPr>
      </p:pic>
      <p:sp>
        <p:nvSpPr>
          <p:cNvPr id="1038" name="Google Shape;1038;p56"/>
          <p:cNvSpPr txBox="1"/>
          <p:nvPr/>
        </p:nvSpPr>
        <p:spPr>
          <a:xfrm>
            <a:off x="-67" y="1097067"/>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12800">
                <a:latin typeface="Roboto Light"/>
                <a:ea typeface="Roboto Light"/>
                <a:cs typeface="Roboto Light"/>
                <a:sym typeface="Roboto Light"/>
              </a:rPr>
              <a:t>Take a Break!</a:t>
            </a:r>
            <a:endParaRPr sz="12800">
              <a:latin typeface="Roboto Light"/>
              <a:ea typeface="Roboto Light"/>
              <a:cs typeface="Roboto Light"/>
              <a:sym typeface="Roboto Light"/>
            </a:endParaRPr>
          </a:p>
        </p:txBody>
      </p:sp>
      <p:cxnSp>
        <p:nvCxnSpPr>
          <p:cNvPr id="1039" name="Google Shape;1039;p56"/>
          <p:cNvCxnSpPr/>
          <p:nvPr/>
        </p:nvCxnSpPr>
        <p:spPr>
          <a:xfrm>
            <a:off x="6146399" y="3916000"/>
            <a:ext cx="12084900" cy="0"/>
          </a:xfrm>
          <a:prstGeom prst="straightConnector1">
            <a:avLst/>
          </a:prstGeom>
          <a:noFill/>
          <a:ln w="9525" cap="flat" cmpd="sng">
            <a:solidFill>
              <a:srgbClr val="000000"/>
            </a:solidFill>
            <a:prstDash val="solid"/>
            <a:round/>
            <a:headEnd type="none" w="med" len="med"/>
            <a:tailEnd type="none" w="med" len="med"/>
          </a:ln>
        </p:spPr>
      </p:cxnSp>
      <p:sp>
        <p:nvSpPr>
          <p:cNvPr id="1040" name="Google Shape;1040;p5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53. Watch a Video">
  <p:cSld name="CUSTOM_2">
    <p:spTree>
      <p:nvGrpSpPr>
        <p:cNvPr id="1" name="Shape 1041"/>
        <p:cNvGrpSpPr/>
        <p:nvPr/>
      </p:nvGrpSpPr>
      <p:grpSpPr>
        <a:xfrm>
          <a:off x="0" y="0"/>
          <a:ext cx="0" cy="0"/>
          <a:chOff x="0" y="0"/>
          <a:chExt cx="0" cy="0"/>
        </a:xfrm>
      </p:grpSpPr>
      <p:pic>
        <p:nvPicPr>
          <p:cNvPr id="1042" name="Google Shape;1042;p57"/>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43" name="Google Shape;1043;p5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044" name="Google Shape;1044;p57"/>
          <p:cNvSpPr txBox="1">
            <a:spLocks noGrp="1"/>
          </p:cNvSpPr>
          <p:nvPr>
            <p:ph type="title"/>
          </p:nvPr>
        </p:nvSpPr>
        <p:spPr>
          <a:xfrm>
            <a:off x="9446339" y="7111733"/>
            <a:ext cx="148353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045" name="Google Shape;1045;p57"/>
          <p:cNvSpPr txBox="1"/>
          <p:nvPr/>
        </p:nvSpPr>
        <p:spPr>
          <a:xfrm>
            <a:off x="9446139" y="55688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46" name="Google Shape;1046;p57"/>
          <p:cNvCxnSpPr/>
          <p:nvPr/>
        </p:nvCxnSpPr>
        <p:spPr>
          <a:xfrm>
            <a:off x="12515940" y="7111733"/>
            <a:ext cx="8696100" cy="0"/>
          </a:xfrm>
          <a:prstGeom prst="straightConnector1">
            <a:avLst/>
          </a:prstGeom>
          <a:noFill/>
          <a:ln w="9525" cap="flat" cmpd="sng">
            <a:solidFill>
              <a:srgbClr val="000000"/>
            </a:solidFill>
            <a:prstDash val="solid"/>
            <a:round/>
            <a:headEnd type="none" w="med" len="med"/>
            <a:tailEnd type="none" w="med" len="med"/>
          </a:ln>
        </p:spPr>
      </p:cxnSp>
      <p:sp>
        <p:nvSpPr>
          <p:cNvPr id="1047" name="Google Shape;1047;p57"/>
          <p:cNvSpPr/>
          <p:nvPr/>
        </p:nvSpPr>
        <p:spPr>
          <a:xfrm>
            <a:off x="15515358" y="23824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48" name="Google Shape;1048;p57"/>
          <p:cNvSpPr/>
          <p:nvPr/>
        </p:nvSpPr>
        <p:spPr>
          <a:xfrm rot="-5400000" flipH="1">
            <a:off x="16342144" y="30922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Tree>
  </p:cSld>
  <p:clrMapOvr>
    <a:masterClrMapping/>
  </p:clrMapOvr>
  <p:extLst>
    <p:ext uri="{DCECCB84-F9BA-43D5-87BE-67443E8EF086}">
      <p15:sldGuideLst xmlns:p15="http://schemas.microsoft.com/office/powerpoint/2012/main">
        <p15:guide id="1" pos="5950">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54. Watch a Video">
  <p:cSld name="CUSTOM_3">
    <p:spTree>
      <p:nvGrpSpPr>
        <p:cNvPr id="1" name="Shape 1049"/>
        <p:cNvGrpSpPr/>
        <p:nvPr/>
      </p:nvGrpSpPr>
      <p:grpSpPr>
        <a:xfrm>
          <a:off x="0" y="0"/>
          <a:ext cx="0" cy="0"/>
          <a:chOff x="0" y="0"/>
          <a:chExt cx="0" cy="0"/>
        </a:xfrm>
      </p:grpSpPr>
      <p:pic>
        <p:nvPicPr>
          <p:cNvPr id="1050" name="Google Shape;1050;p58"/>
          <p:cNvPicPr preferRelativeResize="0"/>
          <p:nvPr/>
        </p:nvPicPr>
        <p:blipFill rotWithShape="1">
          <a:blip r:embed="rId2">
            <a:alphaModFix/>
          </a:blip>
          <a:srcRect/>
          <a:stretch/>
        </p:blipFill>
        <p:spPr>
          <a:xfrm>
            <a:off x="-67" y="-37"/>
            <a:ext cx="24377650" cy="13712463"/>
          </a:xfrm>
          <a:prstGeom prst="rect">
            <a:avLst/>
          </a:prstGeom>
          <a:noFill/>
          <a:ln>
            <a:noFill/>
          </a:ln>
        </p:spPr>
      </p:pic>
      <p:sp>
        <p:nvSpPr>
          <p:cNvPr id="1051" name="Google Shape;1051;p5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FFFFFF"/>
                </a:solidFill>
              </a:defRPr>
            </a:lvl1pPr>
            <a:lvl2pPr lvl="1" rtl="0">
              <a:buNone/>
              <a:defRPr sz="1600">
                <a:solidFill>
                  <a:srgbClr val="FFFFFF"/>
                </a:solidFill>
              </a:defRPr>
            </a:lvl2pPr>
            <a:lvl3pPr lvl="2" rtl="0">
              <a:buNone/>
              <a:defRPr sz="1600">
                <a:solidFill>
                  <a:srgbClr val="FFFFFF"/>
                </a:solidFill>
              </a:defRPr>
            </a:lvl3pPr>
            <a:lvl4pPr lvl="3" rtl="0">
              <a:buNone/>
              <a:defRPr sz="1600">
                <a:solidFill>
                  <a:srgbClr val="FFFFFF"/>
                </a:solidFill>
              </a:defRPr>
            </a:lvl4pPr>
            <a:lvl5pPr lvl="4" rtl="0">
              <a:buNone/>
              <a:defRPr sz="1600">
                <a:solidFill>
                  <a:srgbClr val="FFFFFF"/>
                </a:solidFill>
              </a:defRPr>
            </a:lvl5pPr>
            <a:lvl6pPr lvl="5" rtl="0">
              <a:buNone/>
              <a:defRPr sz="1600">
                <a:solidFill>
                  <a:srgbClr val="FFFFFF"/>
                </a:solidFill>
              </a:defRPr>
            </a:lvl6pPr>
            <a:lvl7pPr lvl="6" rtl="0">
              <a:buNone/>
              <a:defRPr sz="1600">
                <a:solidFill>
                  <a:srgbClr val="FFFFFF"/>
                </a:solidFill>
              </a:defRPr>
            </a:lvl7pPr>
            <a:lvl8pPr lvl="7" rtl="0">
              <a:buNone/>
              <a:defRPr sz="1600">
                <a:solidFill>
                  <a:srgbClr val="FFFFFF"/>
                </a:solidFill>
              </a:defRPr>
            </a:lvl8pPr>
            <a:lvl9pPr lvl="8" rtl="0">
              <a:buNone/>
              <a:defRPr sz="1600">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1052" name="Google Shape;1052;p58"/>
          <p:cNvSpPr txBox="1"/>
          <p:nvPr/>
        </p:nvSpPr>
        <p:spPr>
          <a:xfrm>
            <a:off x="4570609" y="5772000"/>
            <a:ext cx="14835300" cy="612900"/>
          </a:xfrm>
          <a:prstGeom prst="rect">
            <a:avLst/>
          </a:prstGeom>
          <a:noFill/>
          <a:ln>
            <a:noFill/>
          </a:ln>
        </p:spPr>
        <p:txBody>
          <a:bodyPr spcFirstLastPara="1" wrap="square" lIns="0" tIns="243750" rIns="0" bIns="243750" anchor="t" anchorCtr="0">
            <a:noAutofit/>
          </a:bodyPr>
          <a:lstStyle/>
          <a:p>
            <a:pPr marL="0" lvl="0" indent="0" algn="ctr" rtl="0">
              <a:lnSpc>
                <a:spcPct val="110000"/>
              </a:lnSpc>
              <a:spcBef>
                <a:spcPts val="0"/>
              </a:spcBef>
              <a:spcAft>
                <a:spcPts val="0"/>
              </a:spcAft>
              <a:buNone/>
            </a:pPr>
            <a:r>
              <a:rPr lang="en-US" sz="6400">
                <a:latin typeface="Roboto Medium"/>
                <a:ea typeface="Roboto Medium"/>
                <a:cs typeface="Roboto Medium"/>
                <a:sym typeface="Roboto Medium"/>
              </a:rPr>
              <a:t>Time For a Quick Video</a:t>
            </a:r>
            <a:endParaRPr sz="6400">
              <a:latin typeface="Roboto Medium"/>
              <a:ea typeface="Roboto Medium"/>
              <a:cs typeface="Roboto Medium"/>
              <a:sym typeface="Roboto Medium"/>
            </a:endParaRPr>
          </a:p>
        </p:txBody>
      </p:sp>
      <p:cxnSp>
        <p:nvCxnSpPr>
          <p:cNvPr id="1053" name="Google Shape;1053;p58"/>
          <p:cNvCxnSpPr/>
          <p:nvPr/>
        </p:nvCxnSpPr>
        <p:spPr>
          <a:xfrm>
            <a:off x="7640410" y="7314933"/>
            <a:ext cx="8696100" cy="0"/>
          </a:xfrm>
          <a:prstGeom prst="straightConnector1">
            <a:avLst/>
          </a:prstGeom>
          <a:noFill/>
          <a:ln w="9525" cap="flat" cmpd="sng">
            <a:solidFill>
              <a:srgbClr val="000000"/>
            </a:solidFill>
            <a:prstDash val="solid"/>
            <a:round/>
            <a:headEnd type="none" w="med" len="med"/>
            <a:tailEnd type="none" w="med" len="med"/>
          </a:ln>
        </p:spPr>
      </p:cxnSp>
      <p:sp>
        <p:nvSpPr>
          <p:cNvPr id="1054" name="Google Shape;1054;p58"/>
          <p:cNvSpPr/>
          <p:nvPr/>
        </p:nvSpPr>
        <p:spPr>
          <a:xfrm>
            <a:off x="10639828" y="2585600"/>
            <a:ext cx="2697000" cy="2697600"/>
          </a:xfrm>
          <a:prstGeom prst="ellipse">
            <a:avLst/>
          </a:prstGeom>
          <a:noFill/>
          <a:ln w="19050" cap="flat" cmpd="sng">
            <a:solidFill>
              <a:srgbClr val="FF0000"/>
            </a:solidFill>
            <a:prstDash val="solid"/>
            <a:round/>
            <a:headEnd type="none" w="sm" len="sm"/>
            <a:tailEnd type="none" w="sm" len="sm"/>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5" name="Google Shape;1055;p58"/>
          <p:cNvSpPr/>
          <p:nvPr/>
        </p:nvSpPr>
        <p:spPr>
          <a:xfrm rot="-5400000" flipH="1">
            <a:off x="11466614" y="3295466"/>
            <a:ext cx="1477933" cy="1277867"/>
          </a:xfrm>
          <a:prstGeom prst="flowChartMerge">
            <a:avLst/>
          </a:prstGeom>
          <a:solidFill>
            <a:srgbClr val="FF0000">
              <a:alpha val="71520"/>
            </a:srgbClr>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056" name="Google Shape;1056;p58"/>
          <p:cNvSpPr txBox="1">
            <a:spLocks noGrp="1"/>
          </p:cNvSpPr>
          <p:nvPr>
            <p:ph type="title"/>
          </p:nvPr>
        </p:nvSpPr>
        <p:spPr>
          <a:xfrm>
            <a:off x="3425574" y="7483400"/>
            <a:ext cx="17457900" cy="2079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6400">
                <a:latin typeface="Roboto Light"/>
                <a:ea typeface="Roboto Light"/>
                <a:cs typeface="Roboto Light"/>
                <a:sym typeface="Roboto Light"/>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55. Peer Review">
  <p:cSld name="CUSTOM_3_1">
    <p:spTree>
      <p:nvGrpSpPr>
        <p:cNvPr id="1" name="Shape 1057"/>
        <p:cNvGrpSpPr/>
        <p:nvPr/>
      </p:nvGrpSpPr>
      <p:grpSpPr>
        <a:xfrm>
          <a:off x="0" y="0"/>
          <a:ext cx="0" cy="0"/>
          <a:chOff x="0" y="0"/>
          <a:chExt cx="0" cy="0"/>
        </a:xfrm>
      </p:grpSpPr>
      <p:pic>
        <p:nvPicPr>
          <p:cNvPr id="1058" name="Google Shape;1058;p59"/>
          <p:cNvPicPr preferRelativeResize="0"/>
          <p:nvPr/>
        </p:nvPicPr>
        <p:blipFill>
          <a:blip r:embed="rId2">
            <a:alphaModFix/>
          </a:blip>
          <a:stretch>
            <a:fillRect/>
          </a:stretch>
        </p:blipFill>
        <p:spPr>
          <a:xfrm>
            <a:off x="0" y="0"/>
            <a:ext cx="24377674" cy="13712428"/>
          </a:xfrm>
          <a:prstGeom prst="rect">
            <a:avLst/>
          </a:prstGeom>
          <a:noFill/>
          <a:ln>
            <a:noFill/>
          </a:ln>
        </p:spPr>
      </p:pic>
      <p:sp>
        <p:nvSpPr>
          <p:cNvPr id="1059" name="Google Shape;1059;p59"/>
          <p:cNvSpPr txBox="1"/>
          <p:nvPr/>
        </p:nvSpPr>
        <p:spPr>
          <a:xfrm>
            <a:off x="0" y="574200"/>
            <a:ext cx="24377700" cy="2112900"/>
          </a:xfrm>
          <a:prstGeom prst="rect">
            <a:avLst/>
          </a:prstGeom>
          <a:noFill/>
          <a:ln>
            <a:noFill/>
          </a:ln>
        </p:spPr>
        <p:txBody>
          <a:bodyPr spcFirstLastPara="1" wrap="square" lIns="243750" tIns="243750" rIns="243750" bIns="243750" anchor="t" anchorCtr="0">
            <a:noAutofit/>
          </a:bodyPr>
          <a:lstStyle/>
          <a:p>
            <a:pPr marL="0" lvl="0" indent="0" algn="ctr" rtl="0">
              <a:spcBef>
                <a:spcPts val="0"/>
              </a:spcBef>
              <a:spcAft>
                <a:spcPts val="0"/>
              </a:spcAft>
              <a:buNone/>
            </a:pPr>
            <a:r>
              <a:rPr lang="en-US" sz="25600">
                <a:solidFill>
                  <a:srgbClr val="1155CC"/>
                </a:solidFill>
                <a:latin typeface="Amatic SC"/>
                <a:ea typeface="Amatic SC"/>
                <a:cs typeface="Amatic SC"/>
                <a:sym typeface="Amatic SC"/>
              </a:rPr>
              <a:t>Peer Review</a:t>
            </a:r>
            <a:endParaRPr sz="25600">
              <a:solidFill>
                <a:srgbClr val="1155CC"/>
              </a:solidFill>
              <a:latin typeface="Amatic SC"/>
              <a:ea typeface="Amatic SC"/>
              <a:cs typeface="Amatic SC"/>
              <a:sym typeface="Amatic SC"/>
            </a:endParaRPr>
          </a:p>
        </p:txBody>
      </p:sp>
      <p:sp>
        <p:nvSpPr>
          <p:cNvPr id="1060" name="Google Shape;1060;p5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Custom Layout 1">
  <p:cSld name="CUSTOM_5">
    <p:spTree>
      <p:nvGrpSpPr>
        <p:cNvPr id="1" name="Shape 1061"/>
        <p:cNvGrpSpPr/>
        <p:nvPr/>
      </p:nvGrpSpPr>
      <p:grpSpPr>
        <a:xfrm>
          <a:off x="0" y="0"/>
          <a:ext cx="0" cy="0"/>
          <a:chOff x="0" y="0"/>
          <a:chExt cx="0" cy="0"/>
        </a:xfrm>
      </p:grpSpPr>
      <p:pic>
        <p:nvPicPr>
          <p:cNvPr id="1062" name="Google Shape;1062;p60"/>
          <p:cNvPicPr preferRelativeResize="0"/>
          <p:nvPr/>
        </p:nvPicPr>
        <p:blipFill>
          <a:blip r:embed="rId2">
            <a:alphaModFix/>
          </a:blip>
          <a:stretch>
            <a:fillRect/>
          </a:stretch>
        </p:blipFill>
        <p:spPr>
          <a:xfrm>
            <a:off x="4917184" y="1581200"/>
            <a:ext cx="18238918" cy="11634970"/>
          </a:xfrm>
          <a:prstGeom prst="rect">
            <a:avLst/>
          </a:prstGeom>
          <a:noFill/>
          <a:ln>
            <a:noFill/>
          </a:ln>
        </p:spPr>
      </p:pic>
      <p:sp>
        <p:nvSpPr>
          <p:cNvPr id="1063" name="Google Shape;1063;p60"/>
          <p:cNvSpPr txBox="1"/>
          <p:nvPr/>
        </p:nvSpPr>
        <p:spPr>
          <a:xfrm>
            <a:off x="956817" y="1581200"/>
            <a:ext cx="12272100" cy="1984800"/>
          </a:xfrm>
          <a:prstGeom prst="rect">
            <a:avLst/>
          </a:prstGeom>
          <a:solidFill>
            <a:srgbClr val="EFEFEF"/>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12000">
                <a:latin typeface="Inconsolata"/>
                <a:ea typeface="Inconsolata"/>
                <a:cs typeface="Inconsolata"/>
                <a:sym typeface="Inconsolata"/>
              </a:rPr>
              <a:t>&lt;Time to Code&gt;</a:t>
            </a:r>
            <a:endParaRPr sz="12000">
              <a:latin typeface="Inconsolata"/>
              <a:ea typeface="Inconsolata"/>
              <a:cs typeface="Inconsolata"/>
              <a:sym typeface="Inconsolata"/>
            </a:endParaRPr>
          </a:p>
        </p:txBody>
      </p:sp>
      <p:sp>
        <p:nvSpPr>
          <p:cNvPr id="1064" name="Google Shape;1064;p6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1066"/>
        <p:cNvGrpSpPr/>
        <p:nvPr/>
      </p:nvGrpSpPr>
      <p:grpSpPr>
        <a:xfrm>
          <a:off x="0" y="0"/>
          <a:ext cx="0" cy="0"/>
          <a:chOff x="0" y="0"/>
          <a:chExt cx="0" cy="0"/>
        </a:xfrm>
      </p:grpSpPr>
      <p:sp>
        <p:nvSpPr>
          <p:cNvPr id="1067" name="Google Shape;1067;p62"/>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Helvetica Neue"/>
              <a:buNone/>
              <a:defRPr sz="68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Blk_Section">
  <p:cSld name="Blk_Section">
    <p:spTree>
      <p:nvGrpSpPr>
        <p:cNvPr id="1" name="Shape 1068"/>
        <p:cNvGrpSpPr/>
        <p:nvPr/>
      </p:nvGrpSpPr>
      <p:grpSpPr>
        <a:xfrm>
          <a:off x="0" y="0"/>
          <a:ext cx="0" cy="0"/>
          <a:chOff x="0" y="0"/>
          <a:chExt cx="0" cy="0"/>
        </a:xfrm>
      </p:grpSpPr>
      <p:sp>
        <p:nvSpPr>
          <p:cNvPr id="1069" name="Google Shape;1069;p63"/>
          <p:cNvSpPr txBox="1">
            <a:spLocks noGrp="1"/>
          </p:cNvSpPr>
          <p:nvPr>
            <p:ph type="title"/>
          </p:nvPr>
        </p:nvSpPr>
        <p:spPr>
          <a:xfrm>
            <a:off x="1675963" y="529261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070" name="Google Shape;1070;p63"/>
          <p:cNvGrpSpPr/>
          <p:nvPr/>
        </p:nvGrpSpPr>
        <p:grpSpPr>
          <a:xfrm>
            <a:off x="437040" y="5814"/>
            <a:ext cx="23513873" cy="13485748"/>
            <a:chOff x="0" y="-1"/>
            <a:chExt cx="23520930" cy="13485748"/>
          </a:xfrm>
        </p:grpSpPr>
        <p:grpSp>
          <p:nvGrpSpPr>
            <p:cNvPr id="1071" name="Google Shape;1071;p63"/>
            <p:cNvGrpSpPr/>
            <p:nvPr/>
          </p:nvGrpSpPr>
          <p:grpSpPr>
            <a:xfrm>
              <a:off x="0" y="228870"/>
              <a:ext cx="23520930" cy="13256877"/>
              <a:chOff x="0" y="-1"/>
              <a:chExt cx="23520930" cy="13256877"/>
            </a:xfrm>
          </p:grpSpPr>
          <p:sp>
            <p:nvSpPr>
              <p:cNvPr id="1072" name="Google Shape;1072;p6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073" name="Google Shape;1073;p6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074" name="Google Shape;1074;p6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5" name="Google Shape;1075;p6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076" name="Google Shape;1076;p6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077" name="Google Shape;1077;p6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078" name="Google Shape;1078;p6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079" name="Google Shape;1079;p6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080" name="Google Shape;1080;p63"/>
            <p:cNvGrpSpPr/>
            <p:nvPr/>
          </p:nvGrpSpPr>
          <p:grpSpPr>
            <a:xfrm>
              <a:off x="20968243" y="-1"/>
              <a:ext cx="1898100" cy="1898100"/>
              <a:chOff x="-1" y="-1"/>
              <a:chExt cx="1898100" cy="1898100"/>
            </a:xfrm>
          </p:grpSpPr>
          <p:sp>
            <p:nvSpPr>
              <p:cNvPr id="1081" name="Google Shape;1081;p63"/>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082" name="Google Shape;1082;p63"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48"/>
        <p:cNvGrpSpPr/>
        <p:nvPr/>
      </p:nvGrpSpPr>
      <p:grpSpPr>
        <a:xfrm>
          <a:off x="0" y="0"/>
          <a:ext cx="0" cy="0"/>
          <a:chOff x="0" y="0"/>
          <a:chExt cx="0" cy="0"/>
        </a:xfrm>
      </p:grpSpPr>
      <p:pic>
        <p:nvPicPr>
          <p:cNvPr id="49" name="Google Shape;49;p8"/>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50" name="Google Shape;50;p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51" name="Google Shape;51;p8"/>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52" name="Google Shape;52;p8"/>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53" name="Google Shape;53;p8"/>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Boot Camp</a:t>
            </a:r>
            <a:endParaRPr sz="4800">
              <a:solidFill>
                <a:srgbClr val="FFFFFF"/>
              </a:solidFill>
              <a:latin typeface="Roboto Medium"/>
              <a:ea typeface="Roboto Medium"/>
              <a:cs typeface="Roboto Medium"/>
              <a:sym typeface="Roboto Medium"/>
            </a:endParaRPr>
          </a:p>
        </p:txBody>
      </p:sp>
      <p:sp>
        <p:nvSpPr>
          <p:cNvPr id="54" name="Google Shape;54;p8"/>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5" name="Google Shape;55;p8"/>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56" name="Google Shape;56;p8"/>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57" name="Google Shape;57;p8"/>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1083"/>
        <p:cNvGrpSpPr/>
        <p:nvPr/>
      </p:nvGrpSpPr>
      <p:grpSpPr>
        <a:xfrm>
          <a:off x="0" y="0"/>
          <a:ext cx="0" cy="0"/>
          <a:chOff x="0" y="0"/>
          <a:chExt cx="0" cy="0"/>
        </a:xfrm>
      </p:grpSpPr>
      <p:pic>
        <p:nvPicPr>
          <p:cNvPr id="1084" name="Google Shape;1084;p64" descr="Google Shape;802;p192"/>
          <p:cNvPicPr preferRelativeResize="0"/>
          <p:nvPr/>
        </p:nvPicPr>
        <p:blipFill rotWithShape="1">
          <a:blip r:embed="rId2">
            <a:alphaModFix/>
          </a:blip>
          <a:srcRect b="32152"/>
          <a:stretch/>
        </p:blipFill>
        <p:spPr>
          <a:xfrm>
            <a:off x="1027240" y="11035278"/>
            <a:ext cx="3202713" cy="2141038"/>
          </a:xfrm>
          <a:prstGeom prst="rect">
            <a:avLst/>
          </a:prstGeom>
          <a:noFill/>
          <a:ln>
            <a:noFill/>
          </a:ln>
        </p:spPr>
      </p:pic>
      <p:sp>
        <p:nvSpPr>
          <p:cNvPr id="1085" name="Google Shape;1085;p64"/>
          <p:cNvSpPr txBox="1">
            <a:spLocks noGrp="1"/>
          </p:cNvSpPr>
          <p:nvPr>
            <p:ph type="title"/>
          </p:nvPr>
        </p:nvSpPr>
        <p:spPr>
          <a:xfrm>
            <a:off x="4556297" y="11509288"/>
            <a:ext cx="19211700" cy="11928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8000"/>
              <a:buFont typeface="Helvetica Neue"/>
              <a:buNone/>
              <a:defRPr sz="8000" b="1" i="0" u="sng"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086" name="Google Shape;1086;p64"/>
          <p:cNvSpPr/>
          <p:nvPr/>
        </p:nvSpPr>
        <p:spPr>
          <a:xfrm>
            <a:off x="0" y="0"/>
            <a:ext cx="24377700" cy="10507200"/>
          </a:xfrm>
          <a:prstGeom prst="rect">
            <a:avLst/>
          </a:prstGeom>
          <a:solidFill>
            <a:schemeClr val="dk1"/>
          </a:solidFill>
          <a:ln w="12700" cap="flat" cmpd="sng">
            <a:solidFill>
              <a:schemeClr val="lt1"/>
            </a:solidFill>
            <a:prstDash val="solid"/>
            <a:miter lim="800000"/>
            <a:headEnd type="none" w="sm" len="sm"/>
            <a:tailEnd type="none" w="sm" len="sm"/>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087"/>
        <p:cNvGrpSpPr/>
        <p:nvPr/>
      </p:nvGrpSpPr>
      <p:grpSpPr>
        <a:xfrm>
          <a:off x="0" y="0"/>
          <a:ext cx="0" cy="0"/>
          <a:chOff x="0" y="0"/>
          <a:chExt cx="0" cy="0"/>
        </a:xfrm>
      </p:grpSpPr>
      <p:cxnSp>
        <p:nvCxnSpPr>
          <p:cNvPr id="1088" name="Google Shape;1088;p65"/>
          <p:cNvCxnSpPr/>
          <p:nvPr/>
        </p:nvCxnSpPr>
        <p:spPr>
          <a:xfrm>
            <a:off x="-61486" y="3441450"/>
            <a:ext cx="142152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89" name="Google Shape;1089;p65"/>
          <p:cNvCxnSpPr/>
          <p:nvPr/>
        </p:nvCxnSpPr>
        <p:spPr>
          <a:xfrm rot="10800000">
            <a:off x="4036449"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0" name="Google Shape;1090;p65"/>
          <p:cNvCxnSpPr/>
          <p:nvPr/>
        </p:nvCxnSpPr>
        <p:spPr>
          <a:xfrm rot="10800000">
            <a:off x="5318545"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1" name="Google Shape;1091;p65"/>
          <p:cNvCxnSpPr/>
          <p:nvPr/>
        </p:nvCxnSpPr>
        <p:spPr>
          <a:xfrm rot="10800000">
            <a:off x="8441597" y="138"/>
            <a:ext cx="0" cy="36114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2" name="Google Shape;1092;p65"/>
          <p:cNvCxnSpPr/>
          <p:nvPr/>
        </p:nvCxnSpPr>
        <p:spPr>
          <a:xfrm rot="10800000">
            <a:off x="14216534" y="180"/>
            <a:ext cx="0" cy="5080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3" name="Google Shape;1093;p65"/>
          <p:cNvCxnSpPr/>
          <p:nvPr/>
        </p:nvCxnSpPr>
        <p:spPr>
          <a:xfrm>
            <a:off x="11528251" y="1359398"/>
            <a:ext cx="2722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4" name="Google Shape;1094;p65"/>
          <p:cNvCxnSpPr/>
          <p:nvPr/>
        </p:nvCxnSpPr>
        <p:spPr>
          <a:xfrm rot="10800000">
            <a:off x="11530790" y="682002"/>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5" name="Google Shape;1095;p65"/>
          <p:cNvCxnSpPr>
            <a:stCxn id="1096" idx="0"/>
            <a:endCxn id="1097" idx="0"/>
          </p:cNvCxnSpPr>
          <p:nvPr/>
        </p:nvCxnSpPr>
        <p:spPr>
          <a:xfrm>
            <a:off x="8439194" y="2498642"/>
            <a:ext cx="7040700" cy="483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098" name="Google Shape;1098;p65"/>
          <p:cNvCxnSpPr/>
          <p:nvPr/>
        </p:nvCxnSpPr>
        <p:spPr>
          <a:xfrm rot="10800000">
            <a:off x="15066877" y="4445466"/>
            <a:ext cx="0" cy="677400"/>
          </a:xfrm>
          <a:prstGeom prst="straightConnector1">
            <a:avLst/>
          </a:prstGeom>
          <a:noFill/>
          <a:ln w="50800" cap="flat" cmpd="sng">
            <a:solidFill>
              <a:srgbClr val="45E4FC"/>
            </a:solidFill>
            <a:prstDash val="solid"/>
            <a:round/>
            <a:headEnd type="none" w="sm" len="sm"/>
            <a:tailEnd type="none" w="sm" len="sm"/>
          </a:ln>
        </p:spPr>
      </p:cxnSp>
      <p:cxnSp>
        <p:nvCxnSpPr>
          <p:cNvPr id="1099" name="Google Shape;1099;p65"/>
          <p:cNvCxnSpPr/>
          <p:nvPr/>
        </p:nvCxnSpPr>
        <p:spPr>
          <a:xfrm>
            <a:off x="7105815" y="5486400"/>
            <a:ext cx="2671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100" name="Google Shape;1100;p65"/>
          <p:cNvCxnSpPr/>
          <p:nvPr/>
        </p:nvCxnSpPr>
        <p:spPr>
          <a:xfrm rot="10800000">
            <a:off x="2149056" y="6459408"/>
            <a:ext cx="0" cy="20628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01" name="Google Shape;1101;p65"/>
          <p:cNvSpPr/>
          <p:nvPr/>
        </p:nvSpPr>
        <p:spPr>
          <a:xfrm>
            <a:off x="3841147"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2" name="Google Shape;1102;p65"/>
          <p:cNvSpPr/>
          <p:nvPr/>
        </p:nvSpPr>
        <p:spPr>
          <a:xfrm>
            <a:off x="5123242"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3" name="Google Shape;1103;p65"/>
          <p:cNvSpPr/>
          <p:nvPr/>
        </p:nvSpPr>
        <p:spPr>
          <a:xfrm>
            <a:off x="8246294" y="3260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4" name="Google Shape;1104;p65"/>
          <p:cNvSpPr/>
          <p:nvPr/>
        </p:nvSpPr>
        <p:spPr>
          <a:xfrm>
            <a:off x="11335489" y="69245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5" name="Google Shape;1105;p65"/>
          <p:cNvSpPr/>
          <p:nvPr/>
        </p:nvSpPr>
        <p:spPr>
          <a:xfrm>
            <a:off x="11335489"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6" name="Google Shape;1106;p65"/>
          <p:cNvSpPr/>
          <p:nvPr/>
        </p:nvSpPr>
        <p:spPr>
          <a:xfrm>
            <a:off x="14021224" y="1166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7" name="Google Shape;1107;p65"/>
          <p:cNvSpPr/>
          <p:nvPr/>
        </p:nvSpPr>
        <p:spPr>
          <a:xfrm>
            <a:off x="6877998" y="529358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8" name="Google Shape;1108;p65"/>
          <p:cNvSpPr/>
          <p:nvPr/>
        </p:nvSpPr>
        <p:spPr>
          <a:xfrm>
            <a:off x="1953667" y="85943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09" name="Google Shape;1109;p65"/>
          <p:cNvSpPr/>
          <p:nvPr/>
        </p:nvSpPr>
        <p:spPr>
          <a:xfrm>
            <a:off x="14871575" y="484851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97" name="Google Shape;1097;p65"/>
          <p:cNvSpPr/>
          <p:nvPr/>
        </p:nvSpPr>
        <p:spPr>
          <a:xfrm>
            <a:off x="15286962" y="254682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0" name="Google Shape;1110;p65"/>
          <p:cNvSpPr/>
          <p:nvPr/>
        </p:nvSpPr>
        <p:spPr>
          <a:xfrm>
            <a:off x="14021224" y="327546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111" name="Google Shape;1111;p65"/>
          <p:cNvCxnSpPr/>
          <p:nvPr/>
        </p:nvCxnSpPr>
        <p:spPr>
          <a:xfrm>
            <a:off x="15058862" y="4465614"/>
            <a:ext cx="9337800" cy="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cxnSp>
        <p:nvCxnSpPr>
          <p:cNvPr id="1112" name="Google Shape;1112;p65"/>
          <p:cNvCxnSpPr>
            <a:stCxn id="1113" idx="6"/>
          </p:cNvCxnSpPr>
          <p:nvPr/>
        </p:nvCxnSpPr>
        <p:spPr>
          <a:xfrm>
            <a:off x="14694584" y="6474124"/>
            <a:ext cx="7526700" cy="96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14" name="Google Shape;1114;p65"/>
          <p:cNvSpPr/>
          <p:nvPr/>
        </p:nvSpPr>
        <p:spPr>
          <a:xfrm>
            <a:off x="16427335" y="6299334"/>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5" name="Google Shape;1115;p65"/>
          <p:cNvSpPr/>
          <p:nvPr/>
        </p:nvSpPr>
        <p:spPr>
          <a:xfrm>
            <a:off x="19534690"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cxnSp>
        <p:nvCxnSpPr>
          <p:cNvPr id="1116" name="Google Shape;1116;p65"/>
          <p:cNvCxnSpPr>
            <a:stCxn id="1117" idx="0"/>
            <a:endCxn id="1118" idx="0"/>
          </p:cNvCxnSpPr>
          <p:nvPr/>
        </p:nvCxnSpPr>
        <p:spPr>
          <a:xfrm rot="10800000">
            <a:off x="22059399" y="6290610"/>
            <a:ext cx="0" cy="23037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18" name="Google Shape;1118;p65"/>
          <p:cNvSpPr/>
          <p:nvPr/>
        </p:nvSpPr>
        <p:spPr>
          <a:xfrm>
            <a:off x="21866499" y="62907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7" name="Google Shape;1117;p65"/>
          <p:cNvSpPr/>
          <p:nvPr/>
        </p:nvSpPr>
        <p:spPr>
          <a:xfrm>
            <a:off x="21866499" y="859431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096" name="Google Shape;1096;p65"/>
          <p:cNvSpPr/>
          <p:nvPr/>
        </p:nvSpPr>
        <p:spPr>
          <a:xfrm>
            <a:off x="8246294" y="2498642"/>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13" name="Google Shape;1113;p65"/>
          <p:cNvSpPr/>
          <p:nvPr/>
        </p:nvSpPr>
        <p:spPr>
          <a:xfrm>
            <a:off x="9683384" y="3967924"/>
            <a:ext cx="5011200" cy="5012400"/>
          </a:xfrm>
          <a:prstGeom prst="ellipse">
            <a:avLst/>
          </a:prstGeom>
          <a:noFill/>
          <a:ln w="50800" cap="flat" cmpd="sng">
            <a:solidFill>
              <a:srgbClr val="FFFFFF"/>
            </a:solidFill>
            <a:prstDash val="solid"/>
            <a:round/>
            <a:headEnd type="none" w="sm" len="sm"/>
            <a:tailEnd type="none" w="sm" len="sm"/>
          </a:ln>
          <a:effectLst>
            <a:outerShdw blurRad="76200" dist="38100" dir="5400000" rotWithShape="0">
              <a:srgbClr val="000000">
                <a:alpha val="3412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5600"/>
              <a:buFont typeface="Arial"/>
              <a:buNone/>
            </a:pPr>
            <a:endParaRPr sz="2800">
              <a:solidFill>
                <a:srgbClr val="000000"/>
              </a:solidFill>
              <a:latin typeface="Arial"/>
              <a:ea typeface="Arial"/>
              <a:cs typeface="Arial"/>
              <a:sym typeface="Arial"/>
            </a:endParaRPr>
          </a:p>
        </p:txBody>
      </p:sp>
      <p:pic>
        <p:nvPicPr>
          <p:cNvPr id="1119" name="Google Shape;1119;p65" descr="Google Shape;802;p192"/>
          <p:cNvPicPr preferRelativeResize="0"/>
          <p:nvPr/>
        </p:nvPicPr>
        <p:blipFill rotWithShape="1">
          <a:blip r:embed="rId2">
            <a:alphaModFix/>
          </a:blip>
          <a:srcRect b="8113"/>
          <a:stretch/>
        </p:blipFill>
        <p:spPr>
          <a:xfrm>
            <a:off x="10412880" y="4901692"/>
            <a:ext cx="3528485" cy="3270913"/>
          </a:xfrm>
          <a:prstGeom prst="rect">
            <a:avLst/>
          </a:prstGeom>
          <a:noFill/>
          <a:ln>
            <a:noFill/>
          </a:ln>
        </p:spPr>
      </p:pic>
      <p:sp>
        <p:nvSpPr>
          <p:cNvPr id="1120" name="Google Shape;1120;p65"/>
          <p:cNvSpPr txBox="1">
            <a:spLocks noGrp="1"/>
          </p:cNvSpPr>
          <p:nvPr>
            <p:ph type="title"/>
          </p:nvPr>
        </p:nvSpPr>
        <p:spPr>
          <a:xfrm>
            <a:off x="1675963" y="9592914"/>
            <a:ext cx="21025800" cy="11928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800"/>
              <a:buFont typeface="Arial"/>
              <a:buNone/>
              <a:defRPr sz="6800" b="1" i="0" u="none" strike="noStrike" cap="none">
                <a:solidFill>
                  <a:schemeClr val="lt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21" name="Google Shape;1121;p65"/>
          <p:cNvCxnSpPr>
            <a:endCxn id="1122" idx="6"/>
          </p:cNvCxnSpPr>
          <p:nvPr/>
        </p:nvCxnSpPr>
        <p:spPr>
          <a:xfrm>
            <a:off x="2148798" y="6483318"/>
            <a:ext cx="5115000" cy="9000"/>
          </a:xfrm>
          <a:prstGeom prst="straightConnector1">
            <a:avLst/>
          </a:prstGeom>
          <a:noFill/>
          <a:ln w="50800" cap="flat" cmpd="sng">
            <a:solidFill>
              <a:srgbClr val="45E4FC"/>
            </a:solidFill>
            <a:prstDash val="solid"/>
            <a:round/>
            <a:headEnd type="none" w="sm" len="sm"/>
            <a:tailEnd type="none" w="sm" len="sm"/>
          </a:ln>
          <a:effectLst>
            <a:outerShdw blurRad="76200" dist="38100" dir="5400000" rotWithShape="0">
              <a:srgbClr val="000000">
                <a:alpha val="36860"/>
              </a:srgbClr>
            </a:outerShdw>
          </a:effectLst>
        </p:spPr>
      </p:cxnSp>
      <p:sp>
        <p:nvSpPr>
          <p:cNvPr id="1123" name="Google Shape;1123;p65"/>
          <p:cNvSpPr/>
          <p:nvPr/>
        </p:nvSpPr>
        <p:spPr>
          <a:xfrm>
            <a:off x="1953751"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22" name="Google Shape;1122;p65"/>
          <p:cNvSpPr/>
          <p:nvPr/>
        </p:nvSpPr>
        <p:spPr>
          <a:xfrm>
            <a:off x="6877998" y="6299418"/>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
        <p:nvSpPr>
          <p:cNvPr id="1124" name="Google Shape;1124;p65"/>
          <p:cNvSpPr/>
          <p:nvPr/>
        </p:nvSpPr>
        <p:spPr>
          <a:xfrm>
            <a:off x="14871575" y="4272800"/>
            <a:ext cx="385800" cy="385800"/>
          </a:xfrm>
          <a:prstGeom prst="ellipse">
            <a:avLst/>
          </a:prstGeom>
          <a:solidFill>
            <a:srgbClr val="45E4FC"/>
          </a:solidFill>
          <a:ln w="50800" cap="flat" cmpd="sng">
            <a:solidFill>
              <a:srgbClr val="45E4FC"/>
            </a:solidFill>
            <a:prstDash val="solid"/>
            <a:round/>
            <a:headEnd type="none" w="sm" len="sm"/>
            <a:tailEnd type="none" w="sm" len="sm"/>
          </a:ln>
          <a:effectLst>
            <a:outerShdw blurRad="76200" dist="38100" dir="5400000" rotWithShape="0">
              <a:srgbClr val="000000">
                <a:alpha val="33730"/>
              </a:srgbClr>
            </a:outerShdw>
          </a:effectLst>
        </p:spPr>
        <p:txBody>
          <a:bodyPr spcFirstLastPara="1" wrap="square" lIns="0" tIns="0" rIns="0" bIns="0" anchor="ctr" anchorCtr="0">
            <a:noAutofit/>
          </a:bodyPr>
          <a:lstStyle/>
          <a:p>
            <a:pPr marL="0" marR="0" lvl="0" indent="0" algn="l" rtl="0">
              <a:spcBef>
                <a:spcPts val="0"/>
              </a:spcBef>
              <a:spcAft>
                <a:spcPts val="0"/>
              </a:spcAft>
              <a:buClr>
                <a:srgbClr val="000000"/>
              </a:buClr>
              <a:buSzPts val="7600"/>
              <a:buFont typeface="Arial"/>
              <a:buNone/>
            </a:pPr>
            <a:endParaRPr sz="3800">
              <a:solidFill>
                <a:srgbClr val="000000"/>
              </a:solidFill>
              <a:latin typeface="Arial"/>
              <a:ea typeface="Arial"/>
              <a:cs typeface="Arial"/>
              <a:sym typeface="Aria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Blk_Titled_Content">
  <p:cSld name="Blk_Titled_Content">
    <p:spTree>
      <p:nvGrpSpPr>
        <p:cNvPr id="1" name="Shape 1125"/>
        <p:cNvGrpSpPr/>
        <p:nvPr/>
      </p:nvGrpSpPr>
      <p:grpSpPr>
        <a:xfrm>
          <a:off x="0" y="0"/>
          <a:ext cx="0" cy="0"/>
          <a:chOff x="0" y="0"/>
          <a:chExt cx="0" cy="0"/>
        </a:xfrm>
      </p:grpSpPr>
      <p:cxnSp>
        <p:nvCxnSpPr>
          <p:cNvPr id="1126" name="Google Shape;1126;p66"/>
          <p:cNvCxnSpPr/>
          <p:nvPr/>
        </p:nvCxnSpPr>
        <p:spPr>
          <a:xfrm>
            <a:off x="1249796" y="1798686"/>
            <a:ext cx="21099000" cy="67200"/>
          </a:xfrm>
          <a:prstGeom prst="straightConnector1">
            <a:avLst/>
          </a:prstGeom>
          <a:noFill/>
          <a:ln w="38100" cap="flat" cmpd="sng">
            <a:solidFill>
              <a:schemeClr val="lt1"/>
            </a:solidFill>
            <a:prstDash val="solid"/>
            <a:miter lim="800000"/>
            <a:headEnd type="none" w="sm" len="sm"/>
            <a:tailEnd type="none" w="sm" len="sm"/>
          </a:ln>
        </p:spPr>
      </p:cxnSp>
      <p:grpSp>
        <p:nvGrpSpPr>
          <p:cNvPr id="1127" name="Google Shape;1127;p66"/>
          <p:cNvGrpSpPr/>
          <p:nvPr/>
        </p:nvGrpSpPr>
        <p:grpSpPr>
          <a:xfrm>
            <a:off x="437040" y="5814"/>
            <a:ext cx="23513873" cy="13485748"/>
            <a:chOff x="0" y="-1"/>
            <a:chExt cx="23520930" cy="13485748"/>
          </a:xfrm>
        </p:grpSpPr>
        <p:grpSp>
          <p:nvGrpSpPr>
            <p:cNvPr id="1128" name="Google Shape;1128;p66"/>
            <p:cNvGrpSpPr/>
            <p:nvPr/>
          </p:nvGrpSpPr>
          <p:grpSpPr>
            <a:xfrm>
              <a:off x="0" y="228870"/>
              <a:ext cx="23520930" cy="13256877"/>
              <a:chOff x="0" y="-1"/>
              <a:chExt cx="23520930" cy="13256877"/>
            </a:xfrm>
          </p:grpSpPr>
          <p:sp>
            <p:nvSpPr>
              <p:cNvPr id="1129" name="Google Shape;1129;p66"/>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30" name="Google Shape;1130;p66"/>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31" name="Google Shape;1131;p66"/>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2" name="Google Shape;1132;p66"/>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33" name="Google Shape;1133;p66"/>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34" name="Google Shape;1134;p66"/>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35" name="Google Shape;1135;p66"/>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36" name="Google Shape;1136;p66"/>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37" name="Google Shape;1137;p66"/>
            <p:cNvGrpSpPr/>
            <p:nvPr/>
          </p:nvGrpSpPr>
          <p:grpSpPr>
            <a:xfrm>
              <a:off x="20968243" y="-1"/>
              <a:ext cx="1898100" cy="1898100"/>
              <a:chOff x="-1" y="-1"/>
              <a:chExt cx="1898100" cy="1898100"/>
            </a:xfrm>
          </p:grpSpPr>
          <p:sp>
            <p:nvSpPr>
              <p:cNvPr id="1138" name="Google Shape;1138;p66"/>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39" name="Google Shape;1139;p66"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40" name="Google Shape;1140;p66"/>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141" name="Google Shape;1141;p66"/>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lt1"/>
              </a:buClr>
              <a:buSzPts val="7200"/>
              <a:buFont typeface="Arial"/>
              <a:buChar char="•"/>
              <a:defRPr sz="7200" b="0" i="0" u="none" strike="noStrike" cap="none">
                <a:solidFill>
                  <a:schemeClr val="lt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lt1"/>
              </a:buClr>
              <a:buSzPts val="6400"/>
              <a:buFont typeface="Arial"/>
              <a:buChar char="•"/>
              <a:defRPr sz="6400" b="0" i="0" u="none" strike="noStrike" cap="none">
                <a:solidFill>
                  <a:schemeClr val="lt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lt1"/>
              </a:buClr>
              <a:buSzPts val="5400"/>
              <a:buFont typeface="Arial"/>
              <a:buChar char="•"/>
              <a:defRPr sz="5400" b="0" i="0" u="none" strike="noStrike" cap="none">
                <a:solidFill>
                  <a:schemeClr val="lt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lt1"/>
              </a:buClr>
              <a:buSzPts val="2400"/>
              <a:buFont typeface="Arial"/>
              <a:buChar char="•"/>
              <a:defRPr sz="2400" b="0" i="0" u="none" strike="noStrike" cap="none">
                <a:solidFill>
                  <a:schemeClr val="lt1"/>
                </a:solidFill>
                <a:latin typeface="Arial"/>
                <a:ea typeface="Arial"/>
                <a:cs typeface="Arial"/>
                <a:sym typeface="Arial"/>
              </a:defRPr>
            </a:lvl4pPr>
            <a:lvl5pPr marL="2286000" marR="0" lvl="4" indent="-342900" algn="l" rtl="0">
              <a:lnSpc>
                <a:spcPct val="90000"/>
              </a:lnSpc>
              <a:spcBef>
                <a:spcPts val="1000"/>
              </a:spcBef>
              <a:spcAft>
                <a:spcPts val="0"/>
              </a:spcAft>
              <a:buClr>
                <a:schemeClr val="lt1"/>
              </a:buClr>
              <a:buSzPts val="1800"/>
              <a:buFont typeface="Arial"/>
              <a:buChar char="•"/>
              <a:defRPr sz="1800" b="0" i="0" u="none" strike="noStrike" cap="none">
                <a:solidFill>
                  <a:schemeClr val="lt1"/>
                </a:solidFill>
                <a:latin typeface="Arial"/>
                <a:ea typeface="Arial"/>
                <a:cs typeface="Arial"/>
                <a:sym typeface="Arial"/>
              </a:defRPr>
            </a:lvl5pPr>
            <a:lvl6pPr marL="2743200" marR="0" lvl="5"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6pPr>
            <a:lvl7pPr marL="3200400" marR="0" lvl="6"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7pPr>
            <a:lvl8pPr marL="3657600" marR="0" lvl="7"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8pPr>
            <a:lvl9pPr marL="4114800" marR="0" lvl="8" indent="-457200" algn="l" rtl="0">
              <a:lnSpc>
                <a:spcPct val="90000"/>
              </a:lnSpc>
              <a:spcBef>
                <a:spcPts val="1000"/>
              </a:spcBef>
              <a:spcAft>
                <a:spcPts val="0"/>
              </a:spcAft>
              <a:buClr>
                <a:schemeClr val="lt1"/>
              </a:buClr>
              <a:buSzPts val="3600"/>
              <a:buFont typeface="Arial"/>
              <a:buChar char="•"/>
              <a:defRPr sz="3600" b="0" i="0" u="none" strike="noStrike" cap="none">
                <a:solidFill>
                  <a:schemeClr val="lt1"/>
                </a:solidFill>
                <a:latin typeface="Arial"/>
                <a:ea typeface="Arial"/>
                <a:cs typeface="Arial"/>
                <a:sym typeface="Arial"/>
              </a:defRPr>
            </a:lvl9pPr>
          </a:lstStyle>
          <a:p>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Blk_Titled">
  <p:cSld name="Blk_Titled">
    <p:spTree>
      <p:nvGrpSpPr>
        <p:cNvPr id="1" name="Shape 1142"/>
        <p:cNvGrpSpPr/>
        <p:nvPr/>
      </p:nvGrpSpPr>
      <p:grpSpPr>
        <a:xfrm>
          <a:off x="0" y="0"/>
          <a:ext cx="0" cy="0"/>
          <a:chOff x="0" y="0"/>
          <a:chExt cx="0" cy="0"/>
        </a:xfrm>
      </p:grpSpPr>
      <p:grpSp>
        <p:nvGrpSpPr>
          <p:cNvPr id="1143" name="Google Shape;1143;p67"/>
          <p:cNvGrpSpPr/>
          <p:nvPr/>
        </p:nvGrpSpPr>
        <p:grpSpPr>
          <a:xfrm>
            <a:off x="437040" y="5814"/>
            <a:ext cx="23513873" cy="13485748"/>
            <a:chOff x="0" y="-1"/>
            <a:chExt cx="23520930" cy="13485748"/>
          </a:xfrm>
        </p:grpSpPr>
        <p:grpSp>
          <p:nvGrpSpPr>
            <p:cNvPr id="1144" name="Google Shape;1144;p67"/>
            <p:cNvGrpSpPr/>
            <p:nvPr/>
          </p:nvGrpSpPr>
          <p:grpSpPr>
            <a:xfrm>
              <a:off x="0" y="228870"/>
              <a:ext cx="23520930" cy="13256877"/>
              <a:chOff x="0" y="-1"/>
              <a:chExt cx="23520930" cy="13256877"/>
            </a:xfrm>
          </p:grpSpPr>
          <p:sp>
            <p:nvSpPr>
              <p:cNvPr id="1145" name="Google Shape;1145;p67"/>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46" name="Google Shape;1146;p67"/>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47" name="Google Shape;1147;p67"/>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8" name="Google Shape;1148;p67"/>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49" name="Google Shape;1149;p67"/>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50" name="Google Shape;1150;p67"/>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51" name="Google Shape;1151;p67"/>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52" name="Google Shape;1152;p67"/>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53" name="Google Shape;1153;p67"/>
            <p:cNvGrpSpPr/>
            <p:nvPr/>
          </p:nvGrpSpPr>
          <p:grpSpPr>
            <a:xfrm>
              <a:off x="20968243" y="-1"/>
              <a:ext cx="1898100" cy="1898100"/>
              <a:chOff x="-1" y="-1"/>
              <a:chExt cx="1898100" cy="1898100"/>
            </a:xfrm>
          </p:grpSpPr>
          <p:sp>
            <p:nvSpPr>
              <p:cNvPr id="1154" name="Google Shape;1154;p67"/>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55" name="Google Shape;1155;p67"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
        <p:nvSpPr>
          <p:cNvPr id="1156" name="Google Shape;1156;p67"/>
          <p:cNvSpPr txBox="1">
            <a:spLocks noGrp="1"/>
          </p:cNvSpPr>
          <p:nvPr>
            <p:ph type="title"/>
          </p:nvPr>
        </p:nvSpPr>
        <p:spPr>
          <a:xfrm>
            <a:off x="1129202" y="730252"/>
            <a:ext cx="202644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6400"/>
              <a:buFont typeface="Helvetica Neue"/>
              <a:buNone/>
              <a:defRPr sz="64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lk_Base">
  <p:cSld name="Blk_Base">
    <p:spTree>
      <p:nvGrpSpPr>
        <p:cNvPr id="1" name="Shape 1157"/>
        <p:cNvGrpSpPr/>
        <p:nvPr/>
      </p:nvGrpSpPr>
      <p:grpSpPr>
        <a:xfrm>
          <a:off x="0" y="0"/>
          <a:ext cx="0" cy="0"/>
          <a:chOff x="0" y="0"/>
          <a:chExt cx="0" cy="0"/>
        </a:xfrm>
      </p:grpSpPr>
      <p:grpSp>
        <p:nvGrpSpPr>
          <p:cNvPr id="1158" name="Google Shape;1158;p68"/>
          <p:cNvGrpSpPr/>
          <p:nvPr/>
        </p:nvGrpSpPr>
        <p:grpSpPr>
          <a:xfrm>
            <a:off x="437040" y="5814"/>
            <a:ext cx="23513873" cy="13485748"/>
            <a:chOff x="0" y="-1"/>
            <a:chExt cx="23520930" cy="13485748"/>
          </a:xfrm>
        </p:grpSpPr>
        <p:grpSp>
          <p:nvGrpSpPr>
            <p:cNvPr id="1159" name="Google Shape;1159;p68"/>
            <p:cNvGrpSpPr/>
            <p:nvPr/>
          </p:nvGrpSpPr>
          <p:grpSpPr>
            <a:xfrm>
              <a:off x="0" y="228870"/>
              <a:ext cx="23520930" cy="13256877"/>
              <a:chOff x="0" y="-1"/>
              <a:chExt cx="23520930" cy="13256877"/>
            </a:xfrm>
          </p:grpSpPr>
          <p:sp>
            <p:nvSpPr>
              <p:cNvPr id="1160" name="Google Shape;1160;p6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161" name="Google Shape;1161;p6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162" name="Google Shape;1162;p6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3" name="Google Shape;1163;p6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64" name="Google Shape;1164;p6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65" name="Google Shape;1165;p6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66" name="Google Shape;1166;p6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67" name="Google Shape;1167;p6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grpSp>
          <p:nvGrpSpPr>
            <p:cNvPr id="1168" name="Google Shape;1168;p68"/>
            <p:cNvGrpSpPr/>
            <p:nvPr/>
          </p:nvGrpSpPr>
          <p:grpSpPr>
            <a:xfrm>
              <a:off x="20968243" y="-1"/>
              <a:ext cx="1898100" cy="1898100"/>
              <a:chOff x="-1" y="-1"/>
              <a:chExt cx="1898100" cy="1898100"/>
            </a:xfrm>
          </p:grpSpPr>
          <p:sp>
            <p:nvSpPr>
              <p:cNvPr id="1169" name="Google Shape;1169;p68"/>
              <p:cNvSpPr/>
              <p:nvPr/>
            </p:nvSpPr>
            <p:spPr>
              <a:xfrm>
                <a:off x="-1" y="-1"/>
                <a:ext cx="1898100" cy="1898100"/>
              </a:xfrm>
              <a:prstGeom prst="rect">
                <a:avLst/>
              </a:prstGeom>
              <a:solidFill>
                <a:srgbClr val="494949"/>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400"/>
                  <a:buFont typeface="Helvetica Neue"/>
                  <a:buNone/>
                </a:pPr>
                <a:endParaRPr sz="3200">
                  <a:solidFill>
                    <a:srgbClr val="FFFFFF"/>
                  </a:solidFill>
                  <a:latin typeface="Helvetica Neue"/>
                  <a:ea typeface="Helvetica Neue"/>
                  <a:cs typeface="Helvetica Neue"/>
                  <a:sym typeface="Helvetica Neue"/>
                </a:endParaRPr>
              </a:p>
            </p:txBody>
          </p:sp>
          <p:pic>
            <p:nvPicPr>
              <p:cNvPr id="1170" name="Google Shape;1170;p68" descr="Google Shape;410;p58"/>
              <p:cNvPicPr preferRelativeResize="0"/>
              <p:nvPr/>
            </p:nvPicPr>
            <p:blipFill rotWithShape="1">
              <a:blip r:embed="rId2">
                <a:alphaModFix/>
              </a:blip>
              <a:srcRect/>
              <a:stretch/>
            </p:blipFill>
            <p:spPr>
              <a:xfrm>
                <a:off x="438601" y="438683"/>
                <a:ext cx="1016000" cy="1028703"/>
              </a:xfrm>
              <a:prstGeom prst="rect">
                <a:avLst/>
              </a:prstGeom>
              <a:noFill/>
              <a:ln>
                <a:noFill/>
              </a:ln>
            </p:spPr>
          </p:pic>
        </p:grpSp>
      </p:gr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Wht_Section">
  <p:cSld name="Wht_Section">
    <p:bg>
      <p:bgPr>
        <a:solidFill>
          <a:schemeClr val="lt1"/>
        </a:solidFill>
        <a:effectLst/>
      </p:bgPr>
    </p:bg>
    <p:spTree>
      <p:nvGrpSpPr>
        <p:cNvPr id="1" name="Shape 1171"/>
        <p:cNvGrpSpPr/>
        <p:nvPr/>
      </p:nvGrpSpPr>
      <p:grpSpPr>
        <a:xfrm>
          <a:off x="0" y="0"/>
          <a:ext cx="0" cy="0"/>
          <a:chOff x="0" y="0"/>
          <a:chExt cx="0" cy="0"/>
        </a:xfrm>
      </p:grpSpPr>
      <p:sp>
        <p:nvSpPr>
          <p:cNvPr id="1172" name="Google Shape;1172;p69"/>
          <p:cNvSpPr txBox="1">
            <a:spLocks noGrp="1"/>
          </p:cNvSpPr>
          <p:nvPr>
            <p:ph type="title"/>
          </p:nvPr>
        </p:nvSpPr>
        <p:spPr>
          <a:xfrm>
            <a:off x="1675963" y="5292664"/>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15000"/>
              <a:buFont typeface="Helvetica Neue"/>
              <a:buNone/>
              <a:defRPr sz="150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173" name="Google Shape;1173;p69"/>
          <p:cNvGrpSpPr/>
          <p:nvPr/>
        </p:nvGrpSpPr>
        <p:grpSpPr>
          <a:xfrm>
            <a:off x="437040" y="234686"/>
            <a:ext cx="23513873" cy="13256877"/>
            <a:chOff x="0" y="-1"/>
            <a:chExt cx="23520930" cy="13256877"/>
          </a:xfrm>
        </p:grpSpPr>
        <p:sp>
          <p:nvSpPr>
            <p:cNvPr id="1174" name="Google Shape;1174;p6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75" name="Google Shape;1175;p6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76" name="Google Shape;1176;p6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7" name="Google Shape;1177;p6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78" name="Google Shape;1178;p6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79" name="Google Shape;1179;p6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80" name="Google Shape;1180;p6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81" name="Google Shape;1181;p6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82" name="Google Shape;1182;p6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83" name="Google Shape;1183;p69"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Wht_Titled_Content">
  <p:cSld name="Wht_Titled_Content">
    <p:bg>
      <p:bgPr>
        <a:solidFill>
          <a:schemeClr val="lt1"/>
        </a:solidFill>
        <a:effectLst/>
      </p:bgPr>
    </p:bg>
    <p:spTree>
      <p:nvGrpSpPr>
        <p:cNvPr id="1" name="Shape 1184"/>
        <p:cNvGrpSpPr/>
        <p:nvPr/>
      </p:nvGrpSpPr>
      <p:grpSpPr>
        <a:xfrm>
          <a:off x="0" y="0"/>
          <a:ext cx="0" cy="0"/>
          <a:chOff x="0" y="0"/>
          <a:chExt cx="0" cy="0"/>
        </a:xfrm>
      </p:grpSpPr>
      <p:grpSp>
        <p:nvGrpSpPr>
          <p:cNvPr id="1185" name="Google Shape;1185;p70"/>
          <p:cNvGrpSpPr/>
          <p:nvPr/>
        </p:nvGrpSpPr>
        <p:grpSpPr>
          <a:xfrm>
            <a:off x="437040" y="234686"/>
            <a:ext cx="23513873" cy="13256877"/>
            <a:chOff x="0" y="-1"/>
            <a:chExt cx="23520930" cy="13256877"/>
          </a:xfrm>
        </p:grpSpPr>
        <p:sp>
          <p:nvSpPr>
            <p:cNvPr id="1186" name="Google Shape;1186;p70"/>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187" name="Google Shape;1187;p70"/>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188" name="Google Shape;1188;p70"/>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89" name="Google Shape;1189;p70"/>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190" name="Google Shape;1190;p70"/>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191" name="Google Shape;1191;p70"/>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192" name="Google Shape;1192;p70"/>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193" name="Google Shape;1193;p70"/>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194" name="Google Shape;1194;p70"/>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195" name="Google Shape;1195;p70"/>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196" name="Google Shape;1196;p70"/>
          <p:cNvSpPr txBox="1">
            <a:spLocks noGrp="1"/>
          </p:cNvSpPr>
          <p:nvPr>
            <p:ph type="body" idx="1"/>
          </p:nvPr>
        </p:nvSpPr>
        <p:spPr>
          <a:xfrm>
            <a:off x="1086553" y="2658754"/>
            <a:ext cx="222111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197" name="Google Shape;1197;p70"/>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198" name="Google Shape;1198;p70"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_Wht_Titled_Content">
  <p:cSld name="1_Wht_Titled_Content">
    <p:bg>
      <p:bgPr>
        <a:solidFill>
          <a:schemeClr val="lt1"/>
        </a:solidFill>
        <a:effectLst/>
      </p:bgPr>
    </p:bg>
    <p:spTree>
      <p:nvGrpSpPr>
        <p:cNvPr id="1" name="Shape 1199"/>
        <p:cNvGrpSpPr/>
        <p:nvPr/>
      </p:nvGrpSpPr>
      <p:grpSpPr>
        <a:xfrm>
          <a:off x="0" y="0"/>
          <a:ext cx="0" cy="0"/>
          <a:chOff x="0" y="0"/>
          <a:chExt cx="0" cy="0"/>
        </a:xfrm>
      </p:grpSpPr>
      <p:sp>
        <p:nvSpPr>
          <p:cNvPr id="1200" name="Google Shape;1200;p71"/>
          <p:cNvSpPr/>
          <p:nvPr/>
        </p:nvSpPr>
        <p:spPr>
          <a:xfrm>
            <a:off x="1129204" y="2293258"/>
            <a:ext cx="22211100" cy="10389000"/>
          </a:xfrm>
          <a:prstGeom prst="rect">
            <a:avLst/>
          </a:prstGeom>
          <a:solidFill>
            <a:srgbClr val="F2F2F2"/>
          </a:solidFill>
          <a:ln>
            <a:noFill/>
          </a:ln>
        </p:spPr>
        <p:txBody>
          <a:bodyPr spcFirstLastPara="1" wrap="square" lIns="182825" tIns="91375" rIns="182825" bIns="91375" anchor="ctr" anchorCtr="0">
            <a:noAutofit/>
          </a:bodyPr>
          <a:lstStyle/>
          <a:p>
            <a:pPr marL="0" marR="0" lvl="0" indent="0" algn="ctr" rtl="0">
              <a:spcBef>
                <a:spcPts val="0"/>
              </a:spcBef>
              <a:spcAft>
                <a:spcPts val="0"/>
              </a:spcAft>
              <a:buNone/>
            </a:pPr>
            <a:endParaRPr sz="3600">
              <a:solidFill>
                <a:srgbClr val="FFFFFF"/>
              </a:solidFill>
              <a:latin typeface="Arial"/>
              <a:ea typeface="Arial"/>
              <a:cs typeface="Arial"/>
              <a:sym typeface="Arial"/>
            </a:endParaRPr>
          </a:p>
        </p:txBody>
      </p:sp>
      <p:grpSp>
        <p:nvGrpSpPr>
          <p:cNvPr id="1201" name="Google Shape;1201;p71"/>
          <p:cNvGrpSpPr/>
          <p:nvPr/>
        </p:nvGrpSpPr>
        <p:grpSpPr>
          <a:xfrm>
            <a:off x="437040" y="234686"/>
            <a:ext cx="23513873" cy="13256877"/>
            <a:chOff x="0" y="-1"/>
            <a:chExt cx="23520930" cy="13256877"/>
          </a:xfrm>
        </p:grpSpPr>
        <p:sp>
          <p:nvSpPr>
            <p:cNvPr id="1202" name="Google Shape;1202;p7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03" name="Google Shape;1203;p7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04" name="Google Shape;1204;p7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5" name="Google Shape;1205;p7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06" name="Google Shape;1206;p7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07" name="Google Shape;1207;p7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08" name="Google Shape;1208;p7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09" name="Google Shape;1209;p7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10" name="Google Shape;1210;p71"/>
          <p:cNvSpPr txBox="1">
            <a:spLocks noGrp="1"/>
          </p:cNvSpPr>
          <p:nvPr>
            <p:ph type="title"/>
          </p:nvPr>
        </p:nvSpPr>
        <p:spPr>
          <a:xfrm>
            <a:off x="1129202" y="730252"/>
            <a:ext cx="17033700" cy="1181400"/>
          </a:xfrm>
          <a:prstGeom prst="rect">
            <a:avLst/>
          </a:prstGeom>
          <a:noFill/>
          <a:ln>
            <a:noFill/>
          </a:ln>
        </p:spPr>
        <p:txBody>
          <a:bodyPr spcFirstLastPara="1" wrap="square" lIns="182825" tIns="91375" rIns="182825" bIns="91375" anchor="t" anchorCtr="0">
            <a:noAutofit/>
          </a:bodyPr>
          <a:lstStyle>
            <a:lvl1pPr marR="0" lvl="0" algn="l"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cxnSp>
        <p:nvCxnSpPr>
          <p:cNvPr id="1211" name="Google Shape;1211;p71"/>
          <p:cNvCxnSpPr/>
          <p:nvPr/>
        </p:nvCxnSpPr>
        <p:spPr>
          <a:xfrm>
            <a:off x="1354795" y="1853226"/>
            <a:ext cx="21205800" cy="0"/>
          </a:xfrm>
          <a:prstGeom prst="straightConnector1">
            <a:avLst/>
          </a:prstGeom>
          <a:noFill/>
          <a:ln w="38100" cap="flat" cmpd="sng">
            <a:solidFill>
              <a:schemeClr val="dk1"/>
            </a:solidFill>
            <a:prstDash val="solid"/>
            <a:miter lim="800000"/>
            <a:headEnd type="none" w="sm" len="sm"/>
            <a:tailEnd type="none" w="sm" len="sm"/>
          </a:ln>
        </p:spPr>
      </p:cxnSp>
      <p:sp>
        <p:nvSpPr>
          <p:cNvPr id="1212" name="Google Shape;1212;p71"/>
          <p:cNvSpPr txBox="1">
            <a:spLocks noGrp="1"/>
          </p:cNvSpPr>
          <p:nvPr>
            <p:ph type="body" idx="1"/>
          </p:nvPr>
        </p:nvSpPr>
        <p:spPr>
          <a:xfrm>
            <a:off x="1123027" y="2658754"/>
            <a:ext cx="22174500" cy="7985400"/>
          </a:xfrm>
          <a:prstGeom prst="rect">
            <a:avLst/>
          </a:prstGeom>
          <a:noFill/>
          <a:ln>
            <a:noFill/>
          </a:ln>
        </p:spPr>
        <p:txBody>
          <a:bodyPr spcFirstLastPara="1" wrap="square" lIns="182825" tIns="91375" rIns="182825" bIns="91375" anchor="t" anchorCtr="0">
            <a:noAutofit/>
          </a:bodyPr>
          <a:lstStyle>
            <a:lvl1pPr marL="457200" marR="0" lvl="0" indent="-685800" algn="l" rtl="0">
              <a:lnSpc>
                <a:spcPct val="90000"/>
              </a:lnSpc>
              <a:spcBef>
                <a:spcPts val="2000"/>
              </a:spcBef>
              <a:spcAft>
                <a:spcPts val="0"/>
              </a:spcAft>
              <a:buClr>
                <a:schemeClr val="dk1"/>
              </a:buClr>
              <a:buSzPts val="7200"/>
              <a:buFont typeface="Arial"/>
              <a:buChar char="•"/>
              <a:defRPr sz="7200" b="0" i="0" u="none" strike="noStrike" cap="none">
                <a:solidFill>
                  <a:schemeClr val="dk1"/>
                </a:solidFill>
                <a:latin typeface="Helvetica Neue"/>
                <a:ea typeface="Helvetica Neue"/>
                <a:cs typeface="Helvetica Neue"/>
                <a:sym typeface="Helvetica Neue"/>
              </a:defRPr>
            </a:lvl1pPr>
            <a:lvl2pPr marL="914400" marR="0" lvl="1" indent="-635000" algn="l" rtl="0">
              <a:lnSpc>
                <a:spcPct val="100000"/>
              </a:lnSpc>
              <a:spcBef>
                <a:spcPts val="0"/>
              </a:spcBef>
              <a:spcAft>
                <a:spcPts val="0"/>
              </a:spcAft>
              <a:buClr>
                <a:schemeClr val="dk1"/>
              </a:buClr>
              <a:buSzPts val="6400"/>
              <a:buFont typeface="Arial"/>
              <a:buChar char="•"/>
              <a:defRPr sz="6400" b="0" i="0" u="none" strike="noStrike" cap="none">
                <a:solidFill>
                  <a:schemeClr val="dk1"/>
                </a:solidFill>
                <a:latin typeface="Helvetica Neue"/>
                <a:ea typeface="Helvetica Neue"/>
                <a:cs typeface="Helvetica Neue"/>
                <a:sym typeface="Helvetica Neue"/>
              </a:defRPr>
            </a:lvl2pPr>
            <a:lvl3pPr marL="1371600" marR="0" lvl="2" indent="-571500" algn="l" rtl="0">
              <a:lnSpc>
                <a:spcPct val="90000"/>
              </a:lnSpc>
              <a:spcBef>
                <a:spcPts val="1000"/>
              </a:spcBef>
              <a:spcAft>
                <a:spcPts val="0"/>
              </a:spcAft>
              <a:buClr>
                <a:schemeClr val="dk1"/>
              </a:buClr>
              <a:buSzPts val="5400"/>
              <a:buFont typeface="Arial"/>
              <a:buChar char="•"/>
              <a:defRPr sz="5400" b="0" i="0" u="none" strike="noStrike" cap="none">
                <a:solidFill>
                  <a:schemeClr val="dk1"/>
                </a:solidFill>
                <a:latin typeface="Helvetica Neue"/>
                <a:ea typeface="Helvetica Neue"/>
                <a:cs typeface="Helvetica Neue"/>
                <a:sym typeface="Helvetica Neue"/>
              </a:defRPr>
            </a:lvl3pPr>
            <a:lvl4pPr marL="1828800" marR="0" lvl="3" indent="-381000" algn="l" rtl="0">
              <a:lnSpc>
                <a:spcPct val="9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4pPr>
            <a:lvl5pPr marL="2286000" marR="0" lvl="4" indent="-342900" algn="l" rtl="0">
              <a:lnSpc>
                <a:spcPct val="90000"/>
              </a:lnSpc>
              <a:spcBef>
                <a:spcPts val="10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Arial"/>
                <a:ea typeface="Arial"/>
                <a:cs typeface="Arial"/>
                <a:sym typeface="Arial"/>
              </a:defRPr>
            </a:lvl9pPr>
          </a:lstStyle>
          <a:p>
            <a:endParaRPr/>
          </a:p>
        </p:txBody>
      </p:sp>
      <p:sp>
        <p:nvSpPr>
          <p:cNvPr id="1213" name="Google Shape;1213;p7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14" name="Google Shape;1214;p71"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Wht_Titled">
  <p:cSld name="Wht_Titled">
    <p:bg>
      <p:bgPr>
        <a:solidFill>
          <a:schemeClr val="lt1"/>
        </a:solidFill>
        <a:effectLst/>
      </p:bgPr>
    </p:bg>
    <p:spTree>
      <p:nvGrpSpPr>
        <p:cNvPr id="1" name="Shape 1215"/>
        <p:cNvGrpSpPr/>
        <p:nvPr/>
      </p:nvGrpSpPr>
      <p:grpSpPr>
        <a:xfrm>
          <a:off x="0" y="0"/>
          <a:ext cx="0" cy="0"/>
          <a:chOff x="0" y="0"/>
          <a:chExt cx="0" cy="0"/>
        </a:xfrm>
      </p:grpSpPr>
      <p:grpSp>
        <p:nvGrpSpPr>
          <p:cNvPr id="1216" name="Google Shape;1216;p72"/>
          <p:cNvGrpSpPr/>
          <p:nvPr/>
        </p:nvGrpSpPr>
        <p:grpSpPr>
          <a:xfrm>
            <a:off x="437040" y="234686"/>
            <a:ext cx="23513873" cy="13256877"/>
            <a:chOff x="0" y="-1"/>
            <a:chExt cx="23520930" cy="13256877"/>
          </a:xfrm>
        </p:grpSpPr>
        <p:sp>
          <p:nvSpPr>
            <p:cNvPr id="1217" name="Google Shape;1217;p72"/>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18" name="Google Shape;1218;p72"/>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19" name="Google Shape;1219;p72"/>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0" name="Google Shape;1220;p72"/>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21" name="Google Shape;1221;p72"/>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22" name="Google Shape;1222;p72"/>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23" name="Google Shape;1223;p72"/>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24" name="Google Shape;1224;p72"/>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25" name="Google Shape;1225;p72"/>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226" name="Google Shape;1226;p72"/>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27" name="Google Shape;1227;p72"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_Wht_Titled">
  <p:cSld name="1_Wht_Titled">
    <p:bg>
      <p:bgPr>
        <a:solidFill>
          <a:schemeClr val="lt1"/>
        </a:solidFill>
        <a:effectLst/>
      </p:bgPr>
    </p:bg>
    <p:spTree>
      <p:nvGrpSpPr>
        <p:cNvPr id="1" name="Shape 1228"/>
        <p:cNvGrpSpPr/>
        <p:nvPr/>
      </p:nvGrpSpPr>
      <p:grpSpPr>
        <a:xfrm>
          <a:off x="0" y="0"/>
          <a:ext cx="0" cy="0"/>
          <a:chOff x="0" y="0"/>
          <a:chExt cx="0" cy="0"/>
        </a:xfrm>
      </p:grpSpPr>
      <p:grpSp>
        <p:nvGrpSpPr>
          <p:cNvPr id="1229" name="Google Shape;1229;p73"/>
          <p:cNvGrpSpPr/>
          <p:nvPr/>
        </p:nvGrpSpPr>
        <p:grpSpPr>
          <a:xfrm>
            <a:off x="437040" y="234686"/>
            <a:ext cx="23513873" cy="13256877"/>
            <a:chOff x="0" y="-1"/>
            <a:chExt cx="23520930" cy="13256877"/>
          </a:xfrm>
        </p:grpSpPr>
        <p:sp>
          <p:nvSpPr>
            <p:cNvPr id="1230" name="Google Shape;1230;p73"/>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31" name="Google Shape;1231;p73"/>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32" name="Google Shape;1232;p73"/>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3" name="Google Shape;1233;p73"/>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34" name="Google Shape;1234;p73"/>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35" name="Google Shape;1235;p73"/>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36" name="Google Shape;1236;p73"/>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37" name="Google Shape;1237;p73"/>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38" name="Google Shape;1238;p73"/>
          <p:cNvSpPr txBox="1">
            <a:spLocks noGrp="1"/>
          </p:cNvSpPr>
          <p:nvPr>
            <p:ph type="title"/>
          </p:nvPr>
        </p:nvSpPr>
        <p:spPr>
          <a:xfrm>
            <a:off x="1129202" y="12160790"/>
            <a:ext cx="22168500" cy="743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Helvetica Neue"/>
              <a:buNone/>
              <a:defRPr sz="6400" b="1" i="0" u="none" strike="noStrike" cap="none">
                <a:solidFill>
                  <a:schemeClr val="dk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239" name="Google Shape;1239;p73"/>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40" name="Google Shape;1240;p73"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5. Title Slide: FinTech">
  <p:cSld name="CUSTOM_2_3_1_1_1_1_1_2_1_2_1_1_1_1_2_1_1_1_1_1">
    <p:spTree>
      <p:nvGrpSpPr>
        <p:cNvPr id="1" name="Shape 58"/>
        <p:cNvGrpSpPr/>
        <p:nvPr/>
      </p:nvGrpSpPr>
      <p:grpSpPr>
        <a:xfrm>
          <a:off x="0" y="0"/>
          <a:ext cx="0" cy="0"/>
          <a:chOff x="0" y="0"/>
          <a:chExt cx="0" cy="0"/>
        </a:xfrm>
      </p:grpSpPr>
      <p:pic>
        <p:nvPicPr>
          <p:cNvPr id="59" name="Google Shape;59;p9"/>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60" name="Google Shape;60;p9"/>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61" name="Google Shape;61;p9"/>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62" name="Google Shape;62;p9"/>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FinTech</a:t>
            </a:r>
            <a:endParaRPr sz="4800">
              <a:solidFill>
                <a:srgbClr val="FFFFFF"/>
              </a:solidFill>
              <a:latin typeface="Roboto Medium"/>
              <a:ea typeface="Roboto Medium"/>
              <a:cs typeface="Roboto Medium"/>
              <a:sym typeface="Roboto Medium"/>
            </a:endParaRPr>
          </a:p>
        </p:txBody>
      </p:sp>
      <p:sp>
        <p:nvSpPr>
          <p:cNvPr id="63" name="Google Shape;63;p9"/>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4" name="Google Shape;64;p9"/>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65" name="Google Shape;65;p9"/>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66" name="Google Shape;66;p9"/>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67" name="Google Shape;67;p9"/>
          <p:cNvPicPr preferRelativeResize="0"/>
          <p:nvPr/>
        </p:nvPicPr>
        <p:blipFill>
          <a:blip r:embed="rId4">
            <a:alphaModFix/>
          </a:blip>
          <a:stretch>
            <a:fillRect/>
          </a:stretch>
        </p:blipFill>
        <p:spPr>
          <a:xfrm>
            <a:off x="2436032" y="2786733"/>
            <a:ext cx="6212583" cy="6212583"/>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Wht_Base">
  <p:cSld name="Wht_Base">
    <p:bg>
      <p:bgPr>
        <a:solidFill>
          <a:schemeClr val="lt1"/>
        </a:solidFill>
        <a:effectLst/>
      </p:bgPr>
    </p:bg>
    <p:spTree>
      <p:nvGrpSpPr>
        <p:cNvPr id="1" name="Shape 1241"/>
        <p:cNvGrpSpPr/>
        <p:nvPr/>
      </p:nvGrpSpPr>
      <p:grpSpPr>
        <a:xfrm>
          <a:off x="0" y="0"/>
          <a:ext cx="0" cy="0"/>
          <a:chOff x="0" y="0"/>
          <a:chExt cx="0" cy="0"/>
        </a:xfrm>
      </p:grpSpPr>
      <p:grpSp>
        <p:nvGrpSpPr>
          <p:cNvPr id="1242" name="Google Shape;1242;p74"/>
          <p:cNvGrpSpPr/>
          <p:nvPr/>
        </p:nvGrpSpPr>
        <p:grpSpPr>
          <a:xfrm>
            <a:off x="437040" y="234686"/>
            <a:ext cx="23513873" cy="13256877"/>
            <a:chOff x="0" y="-1"/>
            <a:chExt cx="23520930" cy="13256877"/>
          </a:xfrm>
        </p:grpSpPr>
        <p:sp>
          <p:nvSpPr>
            <p:cNvPr id="1243" name="Google Shape;1243;p74"/>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44" name="Google Shape;1244;p74"/>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45" name="Google Shape;1245;p74"/>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6" name="Google Shape;1246;p74"/>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47" name="Google Shape;1247;p74"/>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48" name="Google Shape;1248;p74"/>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49" name="Google Shape;1249;p74"/>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50" name="Google Shape;1250;p74"/>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51" name="Google Shape;1251;p74"/>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52" name="Google Shape;1252;p74"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1_Wht_Base">
  <p:cSld name="1_Wht_Base">
    <p:bg>
      <p:bgPr>
        <a:solidFill>
          <a:schemeClr val="lt1"/>
        </a:solidFill>
        <a:effectLst/>
      </p:bgPr>
    </p:bg>
    <p:spTree>
      <p:nvGrpSpPr>
        <p:cNvPr id="1" name="Shape 1253"/>
        <p:cNvGrpSpPr/>
        <p:nvPr/>
      </p:nvGrpSpPr>
      <p:grpSpPr>
        <a:xfrm>
          <a:off x="0" y="0"/>
          <a:ext cx="0" cy="0"/>
          <a:chOff x="0" y="0"/>
          <a:chExt cx="0" cy="0"/>
        </a:xfrm>
      </p:grpSpPr>
      <p:grpSp>
        <p:nvGrpSpPr>
          <p:cNvPr id="1254" name="Google Shape;1254;p75"/>
          <p:cNvGrpSpPr/>
          <p:nvPr/>
        </p:nvGrpSpPr>
        <p:grpSpPr>
          <a:xfrm>
            <a:off x="437040" y="234686"/>
            <a:ext cx="23513873" cy="13256877"/>
            <a:chOff x="0" y="-1"/>
            <a:chExt cx="23520930" cy="13256877"/>
          </a:xfrm>
        </p:grpSpPr>
        <p:sp>
          <p:nvSpPr>
            <p:cNvPr id="1255" name="Google Shape;1255;p75"/>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000000"/>
                </a:solidFill>
                <a:latin typeface="Helvetica Neue"/>
                <a:ea typeface="Helvetica Neue"/>
                <a:cs typeface="Helvetica Neue"/>
                <a:sym typeface="Helvetica Neue"/>
              </a:endParaRPr>
            </a:p>
          </p:txBody>
        </p:sp>
        <p:sp>
          <p:nvSpPr>
            <p:cNvPr id="1256" name="Google Shape;1256;p75"/>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cxnSp>
          <p:nvCxnSpPr>
            <p:cNvPr id="1257" name="Google Shape;1257;p75"/>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8" name="Google Shape;1258;p75"/>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59" name="Google Shape;1259;p75"/>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60" name="Google Shape;1260;p75"/>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61" name="Google Shape;1261;p75"/>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62" name="Google Shape;1262;p75"/>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White_Blank">
  <p:cSld name="White_Blank">
    <p:bg>
      <p:bgPr>
        <a:solidFill>
          <a:schemeClr val="lt1"/>
        </a:solidFill>
        <a:effectLst/>
      </p:bgPr>
    </p:bg>
    <p:spTree>
      <p:nvGrpSpPr>
        <p:cNvPr id="1" name="Shape 1263"/>
        <p:cNvGrpSpPr/>
        <p:nvPr/>
      </p:nvGrpSpPr>
      <p:grpSpPr>
        <a:xfrm>
          <a:off x="0" y="0"/>
          <a:ext cx="0" cy="0"/>
          <a:chOff x="0" y="0"/>
          <a:chExt cx="0" cy="0"/>
        </a:xfrm>
      </p:grpSpPr>
      <p:sp>
        <p:nvSpPr>
          <p:cNvPr id="1264" name="Google Shape;1264;p76"/>
          <p:cNvSpPr txBox="1"/>
          <p:nvPr/>
        </p:nvSpPr>
        <p:spPr>
          <a:xfrm>
            <a:off x="18829919" y="13068866"/>
            <a:ext cx="4572600" cy="4224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000000"/>
              </a:solidFill>
              <a:latin typeface="Helvetica Neue"/>
              <a:ea typeface="Helvetica Neue"/>
              <a:cs typeface="Helvetica Neue"/>
              <a:sym typeface="Helvetica Neue"/>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1_White_Blank">
  <p:cSld name="1_White_Blank">
    <p:bg>
      <p:bgPr>
        <a:solidFill>
          <a:schemeClr val="lt1"/>
        </a:solidFill>
        <a:effectLst/>
      </p:bgPr>
    </p:bg>
    <p:spTree>
      <p:nvGrpSpPr>
        <p:cNvPr id="1" name="Shape 1265"/>
        <p:cNvGrpSpPr/>
        <p:nvPr/>
      </p:nvGrpSpPr>
      <p:grpSpPr>
        <a:xfrm>
          <a:off x="0" y="0"/>
          <a:ext cx="0" cy="0"/>
          <a:chOff x="0" y="0"/>
          <a:chExt cx="0" cy="0"/>
        </a:xfrm>
      </p:grpSpPr>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Blue_Section">
  <p:cSld name="Blue_Section">
    <p:bg>
      <p:bgPr>
        <a:solidFill>
          <a:schemeClr val="dk2"/>
        </a:solidFill>
        <a:effectLst/>
      </p:bgPr>
    </p:bg>
    <p:spTree>
      <p:nvGrpSpPr>
        <p:cNvPr id="1" name="Shape 1266"/>
        <p:cNvGrpSpPr/>
        <p:nvPr/>
      </p:nvGrpSpPr>
      <p:grpSpPr>
        <a:xfrm>
          <a:off x="0" y="0"/>
          <a:ext cx="0" cy="0"/>
          <a:chOff x="0" y="0"/>
          <a:chExt cx="0" cy="0"/>
        </a:xfrm>
      </p:grpSpPr>
      <p:sp>
        <p:nvSpPr>
          <p:cNvPr id="1267" name="Google Shape;1267;p78"/>
          <p:cNvSpPr txBox="1">
            <a:spLocks noGrp="1"/>
          </p:cNvSpPr>
          <p:nvPr>
            <p:ph type="title"/>
          </p:nvPr>
        </p:nvSpPr>
        <p:spPr>
          <a:xfrm>
            <a:off x="1675963" y="5601286"/>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68" name="Google Shape;1268;p78"/>
          <p:cNvGrpSpPr/>
          <p:nvPr/>
        </p:nvGrpSpPr>
        <p:grpSpPr>
          <a:xfrm>
            <a:off x="437040" y="234686"/>
            <a:ext cx="23513873" cy="13256877"/>
            <a:chOff x="0" y="-1"/>
            <a:chExt cx="23520930" cy="13256877"/>
          </a:xfrm>
        </p:grpSpPr>
        <p:sp>
          <p:nvSpPr>
            <p:cNvPr id="1269" name="Google Shape;1269;p78"/>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70" name="Google Shape;1270;p78"/>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71" name="Google Shape;1271;p78"/>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2" name="Google Shape;1272;p78"/>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73" name="Google Shape;1273;p78"/>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74" name="Google Shape;1274;p78"/>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75" name="Google Shape;1275;p78"/>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76" name="Google Shape;1276;p78"/>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77" name="Google Shape;1277;p78"/>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78" name="Google Shape;1278;p78"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rn_Section">
  <p:cSld name="Brn_Section">
    <p:bg>
      <p:bgPr>
        <a:solidFill>
          <a:srgbClr val="414141"/>
        </a:solidFill>
        <a:effectLst/>
      </p:bgPr>
    </p:bg>
    <p:spTree>
      <p:nvGrpSpPr>
        <p:cNvPr id="1" name="Shape 1279"/>
        <p:cNvGrpSpPr/>
        <p:nvPr/>
      </p:nvGrpSpPr>
      <p:grpSpPr>
        <a:xfrm>
          <a:off x="0" y="0"/>
          <a:ext cx="0" cy="0"/>
          <a:chOff x="0" y="0"/>
          <a:chExt cx="0" cy="0"/>
        </a:xfrm>
      </p:grpSpPr>
      <p:sp>
        <p:nvSpPr>
          <p:cNvPr id="1280" name="Google Shape;1280;p79"/>
          <p:cNvSpPr txBox="1">
            <a:spLocks noGrp="1"/>
          </p:cNvSpPr>
          <p:nvPr>
            <p:ph type="title"/>
          </p:nvPr>
        </p:nvSpPr>
        <p:spPr>
          <a:xfrm>
            <a:off x="1675963" y="5554430"/>
            <a:ext cx="21025800" cy="21936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lt1"/>
              </a:buClr>
              <a:buSzPts val="15000"/>
              <a:buFont typeface="Helvetica Neue"/>
              <a:buNone/>
              <a:defRPr sz="15000" b="1" i="0" u="none" strike="noStrike" cap="none">
                <a:solidFill>
                  <a:schemeClr val="lt1"/>
                </a:solidFill>
                <a:latin typeface="Helvetica Neue"/>
                <a:ea typeface="Helvetica Neue"/>
                <a:cs typeface="Helvetica Neue"/>
                <a:sym typeface="Helvetica Neue"/>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grpSp>
        <p:nvGrpSpPr>
          <p:cNvPr id="1281" name="Google Shape;1281;p79"/>
          <p:cNvGrpSpPr/>
          <p:nvPr/>
        </p:nvGrpSpPr>
        <p:grpSpPr>
          <a:xfrm>
            <a:off x="437040" y="234686"/>
            <a:ext cx="23513873" cy="13256877"/>
            <a:chOff x="0" y="-1"/>
            <a:chExt cx="23520930" cy="13256877"/>
          </a:xfrm>
        </p:grpSpPr>
        <p:sp>
          <p:nvSpPr>
            <p:cNvPr id="1282" name="Google Shape;1282;p79"/>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Confidential &amp; Proprietary Information of Trilogy Education Services, Inc.</a:t>
              </a:r>
              <a:endParaRPr sz="1800">
                <a:solidFill>
                  <a:srgbClr val="FFFFFF"/>
                </a:solidFill>
                <a:latin typeface="Helvetica Neue"/>
                <a:ea typeface="Helvetica Neue"/>
                <a:cs typeface="Helvetica Neue"/>
                <a:sym typeface="Helvetica Neue"/>
              </a:endParaRPr>
            </a:p>
          </p:txBody>
        </p:sp>
        <p:sp>
          <p:nvSpPr>
            <p:cNvPr id="1283" name="Google Shape;1283;p79"/>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Helvetica Neue"/>
                  <a:ea typeface="Helvetica Neue"/>
                  <a:cs typeface="Helvetica Neue"/>
                  <a:sym typeface="Helvetica Neue"/>
                </a:rPr>
                <a:t>© Trilogy Education Services, Inc.</a:t>
              </a:r>
              <a:endParaRPr sz="1800">
                <a:solidFill>
                  <a:srgbClr val="FFFFFF"/>
                </a:solidFill>
                <a:latin typeface="Helvetica Neue"/>
                <a:ea typeface="Helvetica Neue"/>
                <a:cs typeface="Helvetica Neue"/>
                <a:sym typeface="Helvetica Neue"/>
              </a:endParaRPr>
            </a:p>
          </p:txBody>
        </p:sp>
        <p:cxnSp>
          <p:nvCxnSpPr>
            <p:cNvPr id="1284" name="Google Shape;1284;p79"/>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5" name="Google Shape;1285;p79"/>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86" name="Google Shape;1286;p79"/>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287" name="Google Shape;1287;p79"/>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288" name="Google Shape;1288;p79"/>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289" name="Google Shape;1289;p79"/>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290" name="Google Shape;1290;p79"/>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291" name="Google Shape;1291;p79"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Blank_Blank">
  <p:cSld name="Blank_Blank">
    <p:bg>
      <p:bgPr>
        <a:solidFill>
          <a:schemeClr val="dk1"/>
        </a:solidFill>
        <a:effectLst/>
      </p:bgPr>
    </p:bg>
    <p:spTree>
      <p:nvGrpSpPr>
        <p:cNvPr id="1" name="Shape 1292"/>
        <p:cNvGrpSpPr/>
        <p:nvPr/>
      </p:nvGrpSpPr>
      <p:grpSpPr>
        <a:xfrm>
          <a:off x="0" y="0"/>
          <a:ext cx="0" cy="0"/>
          <a:chOff x="0" y="0"/>
          <a:chExt cx="0" cy="0"/>
        </a:xfrm>
      </p:grpSpPr>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Quote">
  <p:cSld name="Quote">
    <p:bg>
      <p:bgPr>
        <a:solidFill>
          <a:schemeClr val="lt1"/>
        </a:solidFill>
        <a:effectLst/>
      </p:bgPr>
    </p:bg>
    <p:spTree>
      <p:nvGrpSpPr>
        <p:cNvPr id="1" name="Shape 1293"/>
        <p:cNvGrpSpPr/>
        <p:nvPr/>
      </p:nvGrpSpPr>
      <p:grpSpPr>
        <a:xfrm>
          <a:off x="0" y="0"/>
          <a:ext cx="0" cy="0"/>
          <a:chOff x="0" y="0"/>
          <a:chExt cx="0" cy="0"/>
        </a:xfrm>
      </p:grpSpPr>
      <p:grpSp>
        <p:nvGrpSpPr>
          <p:cNvPr id="1294" name="Google Shape;1294;p81"/>
          <p:cNvGrpSpPr/>
          <p:nvPr/>
        </p:nvGrpSpPr>
        <p:grpSpPr>
          <a:xfrm>
            <a:off x="437040" y="234686"/>
            <a:ext cx="23513873" cy="13256877"/>
            <a:chOff x="0" y="-1"/>
            <a:chExt cx="23520930" cy="13256877"/>
          </a:xfrm>
        </p:grpSpPr>
        <p:sp>
          <p:nvSpPr>
            <p:cNvPr id="1295" name="Google Shape;1295;p81"/>
            <p:cNvSpPr txBox="1"/>
            <p:nvPr/>
          </p:nvSpPr>
          <p:spPr>
            <a:xfrm>
              <a:off x="452070" y="-1"/>
              <a:ext cx="98307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Confidential &amp; Proprietary Information of Trilogy Education Services, Inc.</a:t>
              </a:r>
              <a:endParaRPr sz="1800">
                <a:solidFill>
                  <a:srgbClr val="000000"/>
                </a:solidFill>
                <a:latin typeface="Arial"/>
                <a:ea typeface="Arial"/>
                <a:cs typeface="Arial"/>
                <a:sym typeface="Arial"/>
              </a:endParaRPr>
            </a:p>
          </p:txBody>
        </p:sp>
        <p:sp>
          <p:nvSpPr>
            <p:cNvPr id="1296" name="Google Shape;1296;p81"/>
            <p:cNvSpPr txBox="1"/>
            <p:nvPr/>
          </p:nvSpPr>
          <p:spPr>
            <a:xfrm>
              <a:off x="18397667" y="12834176"/>
              <a:ext cx="4573800" cy="422700"/>
            </a:xfrm>
            <a:prstGeom prst="rect">
              <a:avLst/>
            </a:prstGeom>
            <a:noFill/>
            <a:ln>
              <a:noFill/>
            </a:ln>
          </p:spPr>
          <p:txBody>
            <a:bodyPr spcFirstLastPara="1" wrap="square" lIns="101575" tIns="101575" rIns="101575" bIns="101575" anchor="ctr" anchorCtr="0">
              <a:noAutofit/>
            </a:bodyPr>
            <a:lstStyle/>
            <a:p>
              <a:pPr marL="0" marR="0" lvl="0" indent="0" algn="ctr" rtl="0">
                <a:spcBef>
                  <a:spcPts val="0"/>
                </a:spcBef>
                <a:spcAft>
                  <a:spcPts val="0"/>
                </a:spcAft>
                <a:buClr>
                  <a:srgbClr val="2E91A3"/>
                </a:buClr>
                <a:buSzPts val="4400"/>
                <a:buFont typeface="Arial"/>
                <a:buNone/>
              </a:pPr>
              <a:r>
                <a:rPr lang="en-US" sz="2200" i="1">
                  <a:solidFill>
                    <a:srgbClr val="2E91A3"/>
                  </a:solidFill>
                  <a:latin typeface="Arial"/>
                  <a:ea typeface="Arial"/>
                  <a:cs typeface="Arial"/>
                  <a:sym typeface="Arial"/>
                </a:rPr>
                <a:t>© Trilogy Education Services, Inc.</a:t>
              </a:r>
              <a:endParaRPr sz="1800">
                <a:solidFill>
                  <a:srgbClr val="000000"/>
                </a:solidFill>
                <a:latin typeface="Arial"/>
                <a:ea typeface="Arial"/>
                <a:cs typeface="Arial"/>
                <a:sym typeface="Arial"/>
              </a:endParaRPr>
            </a:p>
          </p:txBody>
        </p:sp>
        <p:cxnSp>
          <p:nvCxnSpPr>
            <p:cNvPr id="1297" name="Google Shape;1297;p81"/>
            <p:cNvCxnSpPr/>
            <p:nvPr/>
          </p:nvCxnSpPr>
          <p:spPr>
            <a:xfrm rot="10800000">
              <a:off x="23514756"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8" name="Google Shape;1298;p81"/>
            <p:cNvCxnSpPr/>
            <p:nvPr/>
          </p:nvCxnSpPr>
          <p:spPr>
            <a:xfrm rot="10800000">
              <a:off x="1269" y="199378"/>
              <a:ext cx="0" cy="12847800"/>
            </a:xfrm>
            <a:prstGeom prst="straightConnector1">
              <a:avLst/>
            </a:prstGeom>
            <a:noFill/>
            <a:ln w="25400" cap="flat" cmpd="sng">
              <a:solidFill>
                <a:srgbClr val="2E91A3"/>
              </a:solidFill>
              <a:prstDash val="solid"/>
              <a:miter lim="400000"/>
              <a:headEnd type="none" w="sm" len="sm"/>
              <a:tailEnd type="none" w="sm" len="sm"/>
            </a:ln>
          </p:spPr>
        </p:cxnSp>
        <p:cxnSp>
          <p:nvCxnSpPr>
            <p:cNvPr id="1299" name="Google Shape;1299;p81"/>
            <p:cNvCxnSpPr/>
            <p:nvPr/>
          </p:nvCxnSpPr>
          <p:spPr>
            <a:xfrm>
              <a:off x="0" y="13034475"/>
              <a:ext cx="18236700" cy="0"/>
            </a:xfrm>
            <a:prstGeom prst="straightConnector1">
              <a:avLst/>
            </a:prstGeom>
            <a:noFill/>
            <a:ln w="25400" cap="flat" cmpd="sng">
              <a:solidFill>
                <a:srgbClr val="2E91A3"/>
              </a:solidFill>
              <a:prstDash val="solid"/>
              <a:miter lim="400000"/>
              <a:headEnd type="none" w="sm" len="sm"/>
              <a:tailEnd type="none" w="sm" len="sm"/>
            </a:ln>
          </p:spPr>
        </p:cxnSp>
        <p:cxnSp>
          <p:nvCxnSpPr>
            <p:cNvPr id="1300" name="Google Shape;1300;p81"/>
            <p:cNvCxnSpPr/>
            <p:nvPr/>
          </p:nvCxnSpPr>
          <p:spPr>
            <a:xfrm>
              <a:off x="10353630" y="211280"/>
              <a:ext cx="13167300" cy="0"/>
            </a:xfrm>
            <a:prstGeom prst="straightConnector1">
              <a:avLst/>
            </a:prstGeom>
            <a:noFill/>
            <a:ln w="25400" cap="flat" cmpd="sng">
              <a:solidFill>
                <a:srgbClr val="2E91A3"/>
              </a:solidFill>
              <a:prstDash val="solid"/>
              <a:miter lim="400000"/>
              <a:headEnd type="none" w="sm" len="sm"/>
              <a:tailEnd type="none" w="sm" len="sm"/>
            </a:ln>
          </p:spPr>
        </p:cxnSp>
        <p:cxnSp>
          <p:nvCxnSpPr>
            <p:cNvPr id="1301" name="Google Shape;1301;p81"/>
            <p:cNvCxnSpPr/>
            <p:nvPr/>
          </p:nvCxnSpPr>
          <p:spPr>
            <a:xfrm>
              <a:off x="14498" y="211280"/>
              <a:ext cx="398700" cy="0"/>
            </a:xfrm>
            <a:prstGeom prst="straightConnector1">
              <a:avLst/>
            </a:prstGeom>
            <a:noFill/>
            <a:ln w="25400" cap="flat" cmpd="sng">
              <a:solidFill>
                <a:srgbClr val="2E91A3"/>
              </a:solidFill>
              <a:prstDash val="solid"/>
              <a:miter lim="400000"/>
              <a:headEnd type="none" w="sm" len="sm"/>
              <a:tailEnd type="none" w="sm" len="sm"/>
            </a:ln>
          </p:spPr>
        </p:cxnSp>
        <p:cxnSp>
          <p:nvCxnSpPr>
            <p:cNvPr id="1302" name="Google Shape;1302;p81"/>
            <p:cNvCxnSpPr/>
            <p:nvPr/>
          </p:nvCxnSpPr>
          <p:spPr>
            <a:xfrm>
              <a:off x="23106964" y="13034475"/>
              <a:ext cx="398700" cy="0"/>
            </a:xfrm>
            <a:prstGeom prst="straightConnector1">
              <a:avLst/>
            </a:prstGeom>
            <a:noFill/>
            <a:ln w="25400" cap="flat" cmpd="sng">
              <a:solidFill>
                <a:srgbClr val="2E91A3"/>
              </a:solidFill>
              <a:prstDash val="solid"/>
              <a:miter lim="400000"/>
              <a:headEnd type="none" w="sm" len="sm"/>
              <a:tailEnd type="none" w="sm" len="sm"/>
            </a:ln>
          </p:spPr>
        </p:cxnSp>
      </p:grpSp>
      <p:sp>
        <p:nvSpPr>
          <p:cNvPr id="1303" name="Google Shape;1303;p81"/>
          <p:cNvSpPr txBox="1">
            <a:spLocks noGrp="1"/>
          </p:cNvSpPr>
          <p:nvPr>
            <p:ph type="title"/>
          </p:nvPr>
        </p:nvSpPr>
        <p:spPr>
          <a:xfrm>
            <a:off x="1129202" y="730252"/>
            <a:ext cx="22168500" cy="1181400"/>
          </a:xfrm>
          <a:prstGeom prst="rect">
            <a:avLst/>
          </a:prstGeom>
          <a:noFill/>
          <a:ln>
            <a:noFill/>
          </a:ln>
        </p:spPr>
        <p:txBody>
          <a:bodyPr spcFirstLastPara="1" wrap="square" lIns="182825" tIns="91375" rIns="182825" bIns="91375" anchor="t" anchorCtr="0">
            <a:noAutofit/>
          </a:bodyPr>
          <a:lstStyle>
            <a:lvl1pPr marR="0" lvl="0" algn="ctr" rtl="0">
              <a:lnSpc>
                <a:spcPct val="90000"/>
              </a:lnSpc>
              <a:spcBef>
                <a:spcPts val="0"/>
              </a:spcBef>
              <a:spcAft>
                <a:spcPts val="0"/>
              </a:spcAft>
              <a:buClr>
                <a:schemeClr val="dk1"/>
              </a:buClr>
              <a:buSzPts val="6400"/>
              <a:buFont typeface="Arial"/>
              <a:buNone/>
              <a:defRPr sz="6400" b="1" i="0" u="none" strike="noStrike" cap="none">
                <a:solidFill>
                  <a:schemeClr val="dk1"/>
                </a:solidFill>
                <a:latin typeface="Arial"/>
                <a:ea typeface="Arial"/>
                <a:cs typeface="Arial"/>
                <a:sym typeface="Arial"/>
              </a:defRPr>
            </a:lvl1pPr>
            <a:lvl2pPr lvl="1" rtl="0">
              <a:spcBef>
                <a:spcPts val="0"/>
              </a:spcBef>
              <a:spcAft>
                <a:spcPts val="0"/>
              </a:spcAft>
              <a:buSzPts val="2800"/>
              <a:buNone/>
              <a:defRPr sz="3600"/>
            </a:lvl2pPr>
            <a:lvl3pPr lvl="2" rtl="0">
              <a:spcBef>
                <a:spcPts val="0"/>
              </a:spcBef>
              <a:spcAft>
                <a:spcPts val="0"/>
              </a:spcAft>
              <a:buSzPts val="2800"/>
              <a:buNone/>
              <a:defRPr sz="3600"/>
            </a:lvl3pPr>
            <a:lvl4pPr lvl="3" rtl="0">
              <a:spcBef>
                <a:spcPts val="0"/>
              </a:spcBef>
              <a:spcAft>
                <a:spcPts val="0"/>
              </a:spcAft>
              <a:buSzPts val="2800"/>
              <a:buNone/>
              <a:defRPr sz="3600"/>
            </a:lvl4pPr>
            <a:lvl5pPr lvl="4" rtl="0">
              <a:spcBef>
                <a:spcPts val="0"/>
              </a:spcBef>
              <a:spcAft>
                <a:spcPts val="0"/>
              </a:spcAft>
              <a:buSzPts val="2800"/>
              <a:buNone/>
              <a:defRPr sz="3600"/>
            </a:lvl5pPr>
            <a:lvl6pPr lvl="5" rtl="0">
              <a:spcBef>
                <a:spcPts val="0"/>
              </a:spcBef>
              <a:spcAft>
                <a:spcPts val="0"/>
              </a:spcAft>
              <a:buSzPts val="2800"/>
              <a:buNone/>
              <a:defRPr sz="3600"/>
            </a:lvl6pPr>
            <a:lvl7pPr lvl="6" rtl="0">
              <a:spcBef>
                <a:spcPts val="0"/>
              </a:spcBef>
              <a:spcAft>
                <a:spcPts val="0"/>
              </a:spcAft>
              <a:buSzPts val="2800"/>
              <a:buNone/>
              <a:defRPr sz="3600"/>
            </a:lvl7pPr>
            <a:lvl8pPr lvl="7" rtl="0">
              <a:spcBef>
                <a:spcPts val="0"/>
              </a:spcBef>
              <a:spcAft>
                <a:spcPts val="0"/>
              </a:spcAft>
              <a:buSzPts val="2800"/>
              <a:buNone/>
              <a:defRPr sz="3600"/>
            </a:lvl8pPr>
            <a:lvl9pPr lvl="8" rtl="0">
              <a:spcBef>
                <a:spcPts val="0"/>
              </a:spcBef>
              <a:spcAft>
                <a:spcPts val="0"/>
              </a:spcAft>
              <a:buSzPts val="2800"/>
              <a:buNone/>
              <a:defRPr sz="3600"/>
            </a:lvl9pPr>
          </a:lstStyle>
          <a:p>
            <a:endParaRPr/>
          </a:p>
        </p:txBody>
      </p:sp>
      <p:sp>
        <p:nvSpPr>
          <p:cNvPr id="1304" name="Google Shape;1304;p81"/>
          <p:cNvSpPr/>
          <p:nvPr/>
        </p:nvSpPr>
        <p:spPr>
          <a:xfrm>
            <a:off x="21399827" y="5816"/>
            <a:ext cx="1897800" cy="1898400"/>
          </a:xfrm>
          <a:prstGeom prst="rect">
            <a:avLst/>
          </a:prstGeom>
          <a:solidFill>
            <a:srgbClr val="F3F6F8"/>
          </a:solidFill>
          <a:ln>
            <a:noFill/>
          </a:ln>
        </p:spPr>
        <p:txBody>
          <a:bodyPr spcFirstLastPara="1" wrap="square" lIns="0" tIns="0" rIns="0" bIns="0" anchor="ctr" anchorCtr="0">
            <a:noAutofit/>
          </a:bodyPr>
          <a:lstStyle/>
          <a:p>
            <a:pPr marL="0" marR="0" lvl="0" indent="0" algn="ctr" rtl="0">
              <a:spcBef>
                <a:spcPts val="0"/>
              </a:spcBef>
              <a:spcAft>
                <a:spcPts val="0"/>
              </a:spcAft>
              <a:buClr>
                <a:srgbClr val="FFFFFF"/>
              </a:buClr>
              <a:buSzPts val="6000"/>
              <a:buFont typeface="Helvetica Neue"/>
              <a:buNone/>
            </a:pPr>
            <a:endParaRPr sz="3000" b="1">
              <a:solidFill>
                <a:srgbClr val="000000"/>
              </a:solidFill>
              <a:latin typeface="Helvetica Neue"/>
              <a:ea typeface="Helvetica Neue"/>
              <a:cs typeface="Helvetica Neue"/>
              <a:sym typeface="Helvetica Neue"/>
            </a:endParaRPr>
          </a:p>
        </p:txBody>
      </p:sp>
      <p:pic>
        <p:nvPicPr>
          <p:cNvPr id="1305" name="Google Shape;1305;p81" descr="Image"/>
          <p:cNvPicPr preferRelativeResize="0"/>
          <p:nvPr/>
        </p:nvPicPr>
        <p:blipFill rotWithShape="1">
          <a:blip r:embed="rId2">
            <a:alphaModFix/>
          </a:blip>
          <a:srcRect/>
          <a:stretch/>
        </p:blipFill>
        <p:spPr>
          <a:xfrm>
            <a:off x="21841267" y="443152"/>
            <a:ext cx="1014825" cy="1023252"/>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306"/>
        <p:cNvGrpSpPr/>
        <p:nvPr/>
      </p:nvGrpSpPr>
      <p:grpSpPr>
        <a:xfrm>
          <a:off x="0" y="0"/>
          <a:ext cx="0" cy="0"/>
          <a:chOff x="0" y="0"/>
          <a:chExt cx="0" cy="0"/>
        </a:xfrm>
      </p:grpSpPr>
      <p:pic>
        <p:nvPicPr>
          <p:cNvPr id="1307" name="Google Shape;1307;p8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08" name="Google Shape;1308;p82"/>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09" name="Google Shape;1309;p82"/>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rtl="0">
              <a:buNone/>
              <a:defRPr sz="3700">
                <a:solidFill>
                  <a:srgbClr val="FFFFFF"/>
                </a:solidFill>
              </a:defRPr>
            </a:lvl1pPr>
            <a:lvl2pPr lvl="1" rtl="0">
              <a:buNone/>
              <a:defRPr sz="3700">
                <a:solidFill>
                  <a:srgbClr val="FFFFFF"/>
                </a:solidFill>
              </a:defRPr>
            </a:lvl2pPr>
            <a:lvl3pPr lvl="2" rtl="0">
              <a:buNone/>
              <a:defRPr sz="3700">
                <a:solidFill>
                  <a:srgbClr val="FFFFFF"/>
                </a:solidFill>
              </a:defRPr>
            </a:lvl3pPr>
            <a:lvl4pPr lvl="3" rtl="0">
              <a:buNone/>
              <a:defRPr sz="3700">
                <a:solidFill>
                  <a:srgbClr val="FFFFFF"/>
                </a:solidFill>
              </a:defRPr>
            </a:lvl4pPr>
            <a:lvl5pPr lvl="4" rtl="0">
              <a:buNone/>
              <a:defRPr sz="3700">
                <a:solidFill>
                  <a:srgbClr val="FFFFFF"/>
                </a:solidFill>
              </a:defRPr>
            </a:lvl5pPr>
            <a:lvl6pPr lvl="5" rtl="0">
              <a:buNone/>
              <a:defRPr sz="3700">
                <a:solidFill>
                  <a:srgbClr val="FFFFFF"/>
                </a:solidFill>
              </a:defRPr>
            </a:lvl6pPr>
            <a:lvl7pPr lvl="6" rtl="0">
              <a:buNone/>
              <a:defRPr sz="3700">
                <a:solidFill>
                  <a:srgbClr val="FFFFFF"/>
                </a:solidFill>
              </a:defRPr>
            </a:lvl7pPr>
            <a:lvl8pPr lvl="7" rtl="0">
              <a:buNone/>
              <a:defRPr sz="3700">
                <a:solidFill>
                  <a:srgbClr val="FFFFFF"/>
                </a:solidFill>
              </a:defRPr>
            </a:lvl8pPr>
            <a:lvl9pPr lvl="8" rtl="0">
              <a:buNone/>
              <a:defRPr sz="37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
        <p:nvSpPr>
          <p:cNvPr id="1310" name="Google Shape;1310;p82"/>
          <p:cNvSpPr txBox="1">
            <a:spLocks noGrp="1"/>
          </p:cNvSpPr>
          <p:nvPr>
            <p:ph type="sldNum" idx="2"/>
          </p:nvPr>
        </p:nvSpPr>
        <p:spPr>
          <a:xfrm>
            <a:off x="22948089" y="13219200"/>
            <a:ext cx="698100" cy="281700"/>
          </a:xfrm>
          <a:prstGeom prst="rect">
            <a:avLst/>
          </a:prstGeom>
          <a:noFill/>
          <a:ln>
            <a:noFill/>
          </a:ln>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l" rtl="0">
              <a:spcBef>
                <a:spcPts val="0"/>
              </a:spcBef>
              <a:spcAft>
                <a:spcPts val="0"/>
              </a:spcAft>
              <a:buNone/>
            </a:pPr>
            <a:fld id="{00000000-1234-1234-1234-123412341234}" type="slidenum">
              <a:rPr lang="en-US"/>
              <a:t>‹#›</a:t>
            </a:fld>
            <a:endParaRPr/>
          </a:p>
        </p:txBody>
      </p:sp>
      <p:sp>
        <p:nvSpPr>
          <p:cNvPr id="1311" name="Google Shape;1311;p8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1314"/>
        <p:cNvGrpSpPr/>
        <p:nvPr/>
      </p:nvGrpSpPr>
      <p:grpSpPr>
        <a:xfrm>
          <a:off x="0" y="0"/>
          <a:ext cx="0" cy="0"/>
          <a:chOff x="0" y="0"/>
          <a:chExt cx="0" cy="0"/>
        </a:xfrm>
      </p:grpSpPr>
      <p:pic>
        <p:nvPicPr>
          <p:cNvPr id="1315" name="Google Shape;1315;p84"/>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16" name="Google Shape;1316;p84"/>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17" name="Google Shape;1317;p84"/>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
        <p:nvSpPr>
          <p:cNvPr id="1318" name="Google Shape;1318;p84"/>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Web Development</a:t>
            </a:r>
            <a:endParaRPr sz="4800">
              <a:solidFill>
                <a:srgbClr val="FFFFFF"/>
              </a:solidFill>
              <a:latin typeface="Roboto Medium"/>
              <a:ea typeface="Roboto Medium"/>
              <a:cs typeface="Roboto Medium"/>
              <a:sym typeface="Roboto Medium"/>
            </a:endParaRPr>
          </a:p>
        </p:txBody>
      </p:sp>
      <p:pic>
        <p:nvPicPr>
          <p:cNvPr id="1319" name="Google Shape;1319;p84"/>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20" name="Google Shape;1320;p84"/>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1" name="Google Shape;1321;p84"/>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22" name="Google Shape;1322;p84"/>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23" name="Google Shape;1323;p84"/>
          <p:cNvPicPr preferRelativeResize="0"/>
          <p:nvPr/>
        </p:nvPicPr>
        <p:blipFill>
          <a:blip r:embed="rId4">
            <a:alphaModFix/>
          </a:blip>
          <a:stretch>
            <a:fillRect/>
          </a:stretch>
        </p:blipFill>
        <p:spPr>
          <a:xfrm>
            <a:off x="2069089" y="3283233"/>
            <a:ext cx="6094420" cy="454033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6. Title Slide:Digital Marketing">
  <p:cSld name="CUSTOM_2_3_1_1_1_1_1_2_1_2_1_1_1_1_2_1_1_1_1_2">
    <p:spTree>
      <p:nvGrpSpPr>
        <p:cNvPr id="1" name="Shape 68"/>
        <p:cNvGrpSpPr/>
        <p:nvPr/>
      </p:nvGrpSpPr>
      <p:grpSpPr>
        <a:xfrm>
          <a:off x="0" y="0"/>
          <a:ext cx="0" cy="0"/>
          <a:chOff x="0" y="0"/>
          <a:chExt cx="0" cy="0"/>
        </a:xfrm>
      </p:grpSpPr>
      <p:pic>
        <p:nvPicPr>
          <p:cNvPr id="69" name="Google Shape;69;p10"/>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70" name="Google Shape;70;p10"/>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71" name="Google Shape;71;p10"/>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72" name="Google Shape;72;p10"/>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Digital Marketing</a:t>
            </a:r>
            <a:endParaRPr sz="4800">
              <a:solidFill>
                <a:srgbClr val="FFFFFF"/>
              </a:solidFill>
              <a:latin typeface="Roboto Medium"/>
              <a:ea typeface="Roboto Medium"/>
              <a:cs typeface="Roboto Medium"/>
              <a:sym typeface="Roboto Medium"/>
            </a:endParaRPr>
          </a:p>
        </p:txBody>
      </p:sp>
      <p:sp>
        <p:nvSpPr>
          <p:cNvPr id="73" name="Google Shape;73;p10"/>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4" name="Google Shape;74;p10"/>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75" name="Google Shape;75;p10"/>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76" name="Google Shape;76;p10"/>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pic>
        <p:nvPicPr>
          <p:cNvPr id="77" name="Google Shape;77;p10"/>
          <p:cNvPicPr preferRelativeResize="0"/>
          <p:nvPr/>
        </p:nvPicPr>
        <p:blipFill>
          <a:blip r:embed="rId4">
            <a:alphaModFix/>
          </a:blip>
          <a:stretch>
            <a:fillRect/>
          </a:stretch>
        </p:blipFill>
        <p:spPr>
          <a:xfrm>
            <a:off x="2278273" y="2817400"/>
            <a:ext cx="5513298" cy="5513298"/>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1324"/>
        <p:cNvGrpSpPr/>
        <p:nvPr/>
      </p:nvGrpSpPr>
      <p:grpSpPr>
        <a:xfrm>
          <a:off x="0" y="0"/>
          <a:ext cx="0" cy="0"/>
          <a:chOff x="0" y="0"/>
          <a:chExt cx="0" cy="0"/>
        </a:xfrm>
      </p:grpSpPr>
      <p:pic>
        <p:nvPicPr>
          <p:cNvPr id="1325" name="Google Shape;1325;p85"/>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26" name="Google Shape;1326;p85"/>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27" name="Google Shape;1327;p85"/>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UX/UI Design</a:t>
            </a:r>
            <a:endParaRPr sz="4800">
              <a:solidFill>
                <a:srgbClr val="FFFFFF"/>
              </a:solidFill>
              <a:latin typeface="Roboto Medium"/>
              <a:ea typeface="Roboto Medium"/>
              <a:cs typeface="Roboto Medium"/>
              <a:sym typeface="Roboto Medium"/>
            </a:endParaRPr>
          </a:p>
        </p:txBody>
      </p:sp>
      <p:pic>
        <p:nvPicPr>
          <p:cNvPr id="1328" name="Google Shape;1328;p85"/>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29" name="Google Shape;1329;p85"/>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0" name="Google Shape;1330;p85"/>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31" name="Google Shape;1331;p85"/>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32" name="Google Shape;1332;p85"/>
          <p:cNvPicPr preferRelativeResize="0"/>
          <p:nvPr/>
        </p:nvPicPr>
        <p:blipFill>
          <a:blip r:embed="rId4">
            <a:alphaModFix/>
          </a:blip>
          <a:stretch>
            <a:fillRect/>
          </a:stretch>
        </p:blipFill>
        <p:spPr>
          <a:xfrm>
            <a:off x="1558888" y="2822800"/>
            <a:ext cx="6825749" cy="5119304"/>
          </a:xfrm>
          <a:prstGeom prst="rect">
            <a:avLst/>
          </a:prstGeom>
          <a:noFill/>
          <a:ln>
            <a:noFill/>
          </a:ln>
        </p:spPr>
      </p:pic>
      <p:sp>
        <p:nvSpPr>
          <p:cNvPr id="1333" name="Google Shape;1333;p85"/>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1334"/>
        <p:cNvGrpSpPr/>
        <p:nvPr/>
      </p:nvGrpSpPr>
      <p:grpSpPr>
        <a:xfrm>
          <a:off x="0" y="0"/>
          <a:ext cx="0" cy="0"/>
          <a:chOff x="0" y="0"/>
          <a:chExt cx="0" cy="0"/>
        </a:xfrm>
      </p:grpSpPr>
      <p:pic>
        <p:nvPicPr>
          <p:cNvPr id="1335" name="Google Shape;1335;p86"/>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36" name="Google Shape;1336;p86"/>
          <p:cNvSpPr/>
          <p:nvPr/>
        </p:nvSpPr>
        <p:spPr>
          <a:xfrm>
            <a:off x="730210" y="10152267"/>
            <a:ext cx="22917300" cy="283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37" name="Google Shape;1337;p86"/>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Cybersecurity Boot Camp</a:t>
            </a:r>
            <a:endParaRPr sz="4800">
              <a:solidFill>
                <a:srgbClr val="FFFFFF"/>
              </a:solidFill>
              <a:latin typeface="Roboto Medium"/>
              <a:ea typeface="Roboto Medium"/>
              <a:cs typeface="Roboto Medium"/>
              <a:sym typeface="Roboto Medium"/>
            </a:endParaRPr>
          </a:p>
        </p:txBody>
      </p:sp>
      <p:pic>
        <p:nvPicPr>
          <p:cNvPr id="1338" name="Google Shape;1338;p86"/>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sp>
        <p:nvSpPr>
          <p:cNvPr id="1339" name="Google Shape;1339;p86"/>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0" name="Google Shape;1340;p86"/>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41" name="Google Shape;1341;p86"/>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pic>
        <p:nvPicPr>
          <p:cNvPr id="1342" name="Google Shape;1342;p86"/>
          <p:cNvPicPr preferRelativeResize="0"/>
          <p:nvPr/>
        </p:nvPicPr>
        <p:blipFill>
          <a:blip r:embed="rId4">
            <a:alphaModFix/>
          </a:blip>
          <a:stretch>
            <a:fillRect/>
          </a:stretch>
        </p:blipFill>
        <p:spPr>
          <a:xfrm>
            <a:off x="1807557" y="3072384"/>
            <a:ext cx="6094420" cy="4509867"/>
          </a:xfrm>
          <a:prstGeom prst="rect">
            <a:avLst/>
          </a:prstGeom>
          <a:noFill/>
          <a:ln>
            <a:noFill/>
          </a:ln>
        </p:spPr>
      </p:pic>
      <p:sp>
        <p:nvSpPr>
          <p:cNvPr id="1343" name="Google Shape;1343;p86"/>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1344"/>
        <p:cNvGrpSpPr/>
        <p:nvPr/>
      </p:nvGrpSpPr>
      <p:grpSpPr>
        <a:xfrm>
          <a:off x="0" y="0"/>
          <a:ext cx="0" cy="0"/>
          <a:chOff x="0" y="0"/>
          <a:chExt cx="0" cy="0"/>
        </a:xfrm>
      </p:grpSpPr>
      <p:pic>
        <p:nvPicPr>
          <p:cNvPr id="1345" name="Google Shape;1345;p87"/>
          <p:cNvPicPr preferRelativeResize="0"/>
          <p:nvPr/>
        </p:nvPicPr>
        <p:blipFill rotWithShape="1">
          <a:blip r:embed="rId2">
            <a:alphaModFix/>
          </a:blip>
          <a:srcRect t="2489" b="2498"/>
          <a:stretch/>
        </p:blipFill>
        <p:spPr>
          <a:xfrm>
            <a:off x="731329" y="733016"/>
            <a:ext cx="22914989" cy="12249981"/>
          </a:xfrm>
          <a:prstGeom prst="rect">
            <a:avLst/>
          </a:prstGeom>
          <a:noFill/>
          <a:ln>
            <a:noFill/>
          </a:ln>
          <a:effectLst>
            <a:outerShdw blurRad="57150" dist="19050" dir="5400000" algn="bl" rotWithShape="0">
              <a:srgbClr val="000000">
                <a:alpha val="50000"/>
              </a:srgbClr>
            </a:outerShdw>
          </a:effectLst>
        </p:spPr>
      </p:pic>
      <p:sp>
        <p:nvSpPr>
          <p:cNvPr id="1346" name="Google Shape;1346;p87"/>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347" name="Google Shape;1347;p87"/>
          <p:cNvPicPr preferRelativeResize="0"/>
          <p:nvPr/>
        </p:nvPicPr>
        <p:blipFill>
          <a:blip r:embed="rId3">
            <a:alphaModFix/>
          </a:blip>
          <a:stretch>
            <a:fillRect/>
          </a:stretch>
        </p:blipFill>
        <p:spPr>
          <a:xfrm>
            <a:off x="21060506" y="10620000"/>
            <a:ext cx="2193986" cy="1896040"/>
          </a:xfrm>
          <a:prstGeom prst="rect">
            <a:avLst/>
          </a:prstGeom>
          <a:noFill/>
          <a:ln>
            <a:noFill/>
          </a:ln>
          <a:effectLst>
            <a:outerShdw blurRad="57150" dist="19050" dir="5400000" algn="bl" rotWithShape="0">
              <a:srgbClr val="000000">
                <a:alpha val="50000"/>
              </a:srgbClr>
            </a:outerShdw>
          </a:effectLst>
        </p:spPr>
      </p:pic>
      <p:pic>
        <p:nvPicPr>
          <p:cNvPr id="1348" name="Google Shape;1348;p87"/>
          <p:cNvPicPr preferRelativeResize="0"/>
          <p:nvPr/>
        </p:nvPicPr>
        <p:blipFill>
          <a:blip r:embed="rId4">
            <a:alphaModFix/>
          </a:blip>
          <a:stretch>
            <a:fillRect/>
          </a:stretch>
        </p:blipFill>
        <p:spPr>
          <a:xfrm>
            <a:off x="1807557" y="3181867"/>
            <a:ext cx="6094420" cy="4509867"/>
          </a:xfrm>
          <a:prstGeom prst="rect">
            <a:avLst/>
          </a:prstGeom>
          <a:noFill/>
          <a:ln>
            <a:noFill/>
          </a:ln>
        </p:spPr>
      </p:pic>
      <p:sp>
        <p:nvSpPr>
          <p:cNvPr id="1349" name="Google Shape;1349;p87"/>
          <p:cNvSpPr txBox="1"/>
          <p:nvPr/>
        </p:nvSpPr>
        <p:spPr>
          <a:xfrm>
            <a:off x="732609" y="10620000"/>
            <a:ext cx="22914900" cy="989700"/>
          </a:xfrm>
          <a:prstGeom prst="rect">
            <a:avLst/>
          </a:prstGeom>
          <a:noFill/>
          <a:ln>
            <a:noFill/>
          </a:ln>
        </p:spPr>
        <p:txBody>
          <a:bodyPr spcFirstLastPara="1" wrap="square" lIns="243750" tIns="243750" rIns="3169325" bIns="243750" anchor="t" anchorCtr="0">
            <a:noAutofit/>
          </a:bodyPr>
          <a:lstStyle/>
          <a:p>
            <a:pPr marL="0" lvl="0" indent="0" algn="r" rtl="0">
              <a:lnSpc>
                <a:spcPct val="110000"/>
              </a:lnSpc>
              <a:spcBef>
                <a:spcPts val="0"/>
              </a:spcBef>
              <a:spcAft>
                <a:spcPts val="0"/>
              </a:spcAft>
              <a:buNone/>
            </a:pPr>
            <a:r>
              <a:rPr lang="en-US" sz="4800">
                <a:solidFill>
                  <a:srgbClr val="FFFFFF"/>
                </a:solidFill>
                <a:latin typeface="Roboto Medium"/>
                <a:ea typeface="Roboto Medium"/>
                <a:cs typeface="Roboto Medium"/>
                <a:sym typeface="Roboto Medium"/>
              </a:rPr>
              <a:t>Data Analytics and Visualization</a:t>
            </a:r>
            <a:endParaRPr sz="4800">
              <a:solidFill>
                <a:srgbClr val="FFFFFF"/>
              </a:solidFill>
              <a:latin typeface="Roboto Medium"/>
              <a:ea typeface="Roboto Medium"/>
              <a:cs typeface="Roboto Medium"/>
              <a:sym typeface="Roboto Medium"/>
            </a:endParaRPr>
          </a:p>
        </p:txBody>
      </p:sp>
      <p:sp>
        <p:nvSpPr>
          <p:cNvPr id="1350" name="Google Shape;1350;p87"/>
          <p:cNvSpPr txBox="1">
            <a:spLocks noGrp="1"/>
          </p:cNvSpPr>
          <p:nvPr>
            <p:ph type="title"/>
          </p:nvPr>
        </p:nvSpPr>
        <p:spPr>
          <a:xfrm>
            <a:off x="1401235" y="11519400"/>
            <a:ext cx="22246200" cy="851100"/>
          </a:xfrm>
          <a:prstGeom prst="rect">
            <a:avLst/>
          </a:prstGeom>
          <a:noFill/>
          <a:ln>
            <a:noFill/>
          </a:ln>
        </p:spPr>
        <p:txBody>
          <a:bodyPr spcFirstLastPara="1" wrap="square" lIns="0" tIns="24325" rIns="3169325" bIns="0" anchor="ctr" anchorCtr="0">
            <a:noAutofit/>
          </a:bodyPr>
          <a:lstStyle>
            <a:lvl1pPr lvl="0" algn="r" rtl="0">
              <a:spcBef>
                <a:spcPts val="0"/>
              </a:spcBef>
              <a:spcAft>
                <a:spcPts val="0"/>
              </a:spcAft>
              <a:buNone/>
              <a:defRPr sz="3700">
                <a:solidFill>
                  <a:srgbClr val="FFFFFF"/>
                </a:solidFill>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1" name="Google Shape;1351;p87"/>
          <p:cNvSpPr txBox="1">
            <a:spLocks noGrp="1"/>
          </p:cNvSpPr>
          <p:nvPr>
            <p:ph type="title" idx="2"/>
          </p:nvPr>
        </p:nvSpPr>
        <p:spPr>
          <a:xfrm>
            <a:off x="731409" y="4876800"/>
            <a:ext cx="22914900" cy="3327900"/>
          </a:xfrm>
          <a:prstGeom prst="rect">
            <a:avLst/>
          </a:prstGeom>
          <a:noFill/>
          <a:ln>
            <a:noFill/>
          </a:ln>
        </p:spPr>
        <p:txBody>
          <a:bodyPr spcFirstLastPara="1" wrap="square" lIns="7679600" tIns="0" rIns="1219000" bIns="1219000" anchor="t" anchorCtr="0">
            <a:noAutofit/>
          </a:bodyPr>
          <a:lstStyle>
            <a:lvl1pPr lvl="0" rtl="0">
              <a:spcBef>
                <a:spcPts val="0"/>
              </a:spcBef>
              <a:spcAft>
                <a:spcPts val="0"/>
              </a:spcAft>
              <a:buNone/>
              <a:defRPr sz="75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52" name="Google Shape;1352;p87"/>
          <p:cNvSpPr txBox="1">
            <a:spLocks noGrp="1"/>
          </p:cNvSpPr>
          <p:nvPr>
            <p:ph type="title" idx="3"/>
          </p:nvPr>
        </p:nvSpPr>
        <p:spPr>
          <a:xfrm>
            <a:off x="1401235" y="9192067"/>
            <a:ext cx="22246200" cy="960000"/>
          </a:xfrm>
          <a:prstGeom prst="rect">
            <a:avLst/>
          </a:prstGeom>
          <a:noFill/>
          <a:ln>
            <a:noFill/>
          </a:ln>
        </p:spPr>
        <p:txBody>
          <a:bodyPr spcFirstLastPara="1" wrap="square" lIns="8532925" tIns="24325" rIns="731350" bIns="0" anchor="ctr" anchorCtr="0">
            <a:noAutofit/>
          </a:bodyPr>
          <a:lstStyle>
            <a:lvl1pPr lvl="0" algn="r" rtl="0">
              <a:spcBef>
                <a:spcPts val="0"/>
              </a:spcBef>
              <a:spcAft>
                <a:spcPts val="0"/>
              </a:spcAft>
              <a:buNone/>
              <a:defRPr sz="3700">
                <a:latin typeface="Roboto Medium"/>
                <a:ea typeface="Roboto Medium"/>
                <a:cs typeface="Roboto Medium"/>
                <a:sym typeface="Roboto Medium"/>
              </a:defRPr>
            </a:lvl1pPr>
            <a:lvl2pPr lvl="1" rtl="0">
              <a:spcBef>
                <a:spcPts val="0"/>
              </a:spcBef>
              <a:spcAft>
                <a:spcPts val="0"/>
              </a:spcAft>
              <a:buNone/>
              <a:defRPr sz="3700" b="1"/>
            </a:lvl2pPr>
            <a:lvl3pPr lvl="2" rtl="0">
              <a:spcBef>
                <a:spcPts val="0"/>
              </a:spcBef>
              <a:spcAft>
                <a:spcPts val="0"/>
              </a:spcAft>
              <a:buNone/>
              <a:defRPr sz="3700" b="1"/>
            </a:lvl3pPr>
            <a:lvl4pPr lvl="3" rtl="0">
              <a:spcBef>
                <a:spcPts val="0"/>
              </a:spcBef>
              <a:spcAft>
                <a:spcPts val="0"/>
              </a:spcAft>
              <a:buNone/>
              <a:defRPr sz="3700" b="1"/>
            </a:lvl4pPr>
            <a:lvl5pPr lvl="4" rtl="0">
              <a:spcBef>
                <a:spcPts val="0"/>
              </a:spcBef>
              <a:spcAft>
                <a:spcPts val="0"/>
              </a:spcAft>
              <a:buNone/>
              <a:defRPr sz="3700" b="1"/>
            </a:lvl5pPr>
            <a:lvl6pPr lvl="5" rtl="0">
              <a:spcBef>
                <a:spcPts val="0"/>
              </a:spcBef>
              <a:spcAft>
                <a:spcPts val="0"/>
              </a:spcAft>
              <a:buNone/>
              <a:defRPr sz="3700" b="1"/>
            </a:lvl6pPr>
            <a:lvl7pPr lvl="6" rtl="0">
              <a:spcBef>
                <a:spcPts val="0"/>
              </a:spcBef>
              <a:spcAft>
                <a:spcPts val="0"/>
              </a:spcAft>
              <a:buNone/>
              <a:defRPr sz="3700" b="1"/>
            </a:lvl7pPr>
            <a:lvl8pPr lvl="7" rtl="0">
              <a:spcBef>
                <a:spcPts val="0"/>
              </a:spcBef>
              <a:spcAft>
                <a:spcPts val="0"/>
              </a:spcAft>
              <a:buNone/>
              <a:defRPr sz="3700" b="1"/>
            </a:lvl8pPr>
            <a:lvl9pPr lvl="8" rtl="0">
              <a:spcBef>
                <a:spcPts val="0"/>
              </a:spcBef>
              <a:spcAft>
                <a:spcPts val="0"/>
              </a:spcAft>
              <a:buNone/>
              <a:defRPr sz="3700" b="1"/>
            </a:lvl9pPr>
          </a:lstStyle>
          <a:p>
            <a:endParaRPr/>
          </a:p>
        </p:txBody>
      </p:sp>
      <p:sp>
        <p:nvSpPr>
          <p:cNvPr id="1353" name="Google Shape;1353;p87"/>
          <p:cNvSpPr txBox="1"/>
          <p:nvPr/>
        </p:nvSpPr>
        <p:spPr>
          <a:xfrm>
            <a:off x="549990" y="12983333"/>
            <a:ext cx="23096400" cy="495300"/>
          </a:xfrm>
          <a:prstGeom prst="rect">
            <a:avLst/>
          </a:prstGeom>
          <a:noFill/>
          <a:ln>
            <a:noFill/>
          </a:ln>
        </p:spPr>
        <p:txBody>
          <a:bodyPr spcFirstLastPara="1" wrap="square" lIns="243750" tIns="243750" rIns="0" bIns="243750" anchor="ctr" anchorCtr="0">
            <a:noAutofit/>
          </a:bodyPr>
          <a:lstStyle/>
          <a:p>
            <a:pPr marL="0" lvl="0" indent="0" algn="l" rtl="0">
              <a:spcBef>
                <a:spcPts val="0"/>
              </a:spcBef>
              <a:spcAft>
                <a:spcPts val="0"/>
              </a:spcAft>
              <a:buClr>
                <a:schemeClr val="dk1"/>
              </a:buClr>
              <a:buSzPts val="2900"/>
              <a:buFont typeface="Arial"/>
              <a:buNone/>
            </a:pPr>
            <a:endParaRPr sz="1600">
              <a:solidFill>
                <a:schemeClr val="dk1"/>
              </a:solidFill>
            </a:endParaRPr>
          </a:p>
          <a:p>
            <a:pPr marL="0" lvl="0" indent="0" algn="l" rtl="0">
              <a:spcBef>
                <a:spcPts val="0"/>
              </a:spcBef>
              <a:spcAft>
                <a:spcPts val="0"/>
              </a:spcAft>
              <a:buNone/>
            </a:pPr>
            <a:r>
              <a:rPr lang="en-US" sz="1600">
                <a:solidFill>
                  <a:schemeClr val="dk1"/>
                </a:solidFill>
              </a:rPr>
              <a:t>© 2019 Trilogy Education Services, Inc. </a:t>
            </a:r>
            <a:endParaRPr sz="160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1354"/>
        <p:cNvGrpSpPr/>
        <p:nvPr/>
      </p:nvGrpSpPr>
      <p:grpSpPr>
        <a:xfrm>
          <a:off x="0" y="0"/>
          <a:ext cx="0" cy="0"/>
          <a:chOff x="0" y="0"/>
          <a:chExt cx="0" cy="0"/>
        </a:xfrm>
      </p:grpSpPr>
      <p:pic>
        <p:nvPicPr>
          <p:cNvPr id="1355" name="Google Shape;1355;p88"/>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56" name="Google Shape;1356;p88"/>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57" name="Google Shape;1357;p88"/>
          <p:cNvSpPr txBox="1">
            <a:spLocks noGrp="1"/>
          </p:cNvSpPr>
          <p:nvPr>
            <p:ph type="sldNum" idx="12"/>
          </p:nvPr>
        </p:nvSpPr>
        <p:spPr>
          <a:xfrm>
            <a:off x="22812148" y="12666269"/>
            <a:ext cx="1462800" cy="1049700"/>
          </a:xfrm>
          <a:prstGeom prst="rect">
            <a:avLst/>
          </a:prstGeom>
        </p:spPr>
        <p:txBody>
          <a:bodyPr spcFirstLastPara="1" wrap="square" lIns="243750" tIns="243750" rIns="243750" bIns="243750"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US"/>
              <a:t>‹#›</a:t>
            </a:fld>
            <a:endParaRPr/>
          </a:p>
        </p:txBody>
      </p:sp>
      <p:sp>
        <p:nvSpPr>
          <p:cNvPr id="1358" name="Google Shape;1358;p88"/>
          <p:cNvSpPr txBox="1">
            <a:spLocks noGrp="1"/>
          </p:cNvSpPr>
          <p:nvPr>
            <p:ph type="sldNum" idx="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59" name="Google Shape;1359;p8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1360"/>
        <p:cNvGrpSpPr/>
        <p:nvPr/>
      </p:nvGrpSpPr>
      <p:grpSpPr>
        <a:xfrm>
          <a:off x="0" y="0"/>
          <a:ext cx="0" cy="0"/>
          <a:chOff x="0" y="0"/>
          <a:chExt cx="0" cy="0"/>
        </a:xfrm>
      </p:grpSpPr>
      <p:pic>
        <p:nvPicPr>
          <p:cNvPr id="1361" name="Google Shape;1361;p89"/>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62" name="Google Shape;1362;p89"/>
          <p:cNvSpPr txBox="1">
            <a:spLocks noGrp="1"/>
          </p:cNvSpPr>
          <p:nvPr>
            <p:ph type="title"/>
          </p:nvPr>
        </p:nvSpPr>
        <p:spPr>
          <a:xfrm>
            <a:off x="632102"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latin typeface="Roboto Medium"/>
                <a:ea typeface="Roboto Medium"/>
                <a:cs typeface="Roboto Medium"/>
                <a:sym typeface="Roboto Medium"/>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1363" name="Google Shape;1363;p8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64" name="Google Shape;1364;p89"/>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365"/>
        <p:cNvGrpSpPr/>
        <p:nvPr/>
      </p:nvGrpSpPr>
      <p:grpSpPr>
        <a:xfrm>
          <a:off x="0" y="0"/>
          <a:ext cx="0" cy="0"/>
          <a:chOff x="0" y="0"/>
          <a:chExt cx="0" cy="0"/>
        </a:xfrm>
      </p:grpSpPr>
      <p:sp>
        <p:nvSpPr>
          <p:cNvPr id="1366" name="Google Shape;1366;p9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67" name="Google Shape;1367;p9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368" name="Google Shape;1368;p9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369" name="Google Shape;1369;p9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370" name="Google Shape;1370;p9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371" name="Google Shape;1371;p9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372" name="Google Shape;1372;p90"/>
          <p:cNvSpPr txBox="1">
            <a:spLocks noGrp="1"/>
          </p:cNvSpPr>
          <p:nvPr>
            <p:ph type="body" idx="3"/>
          </p:nvPr>
        </p:nvSpPr>
        <p:spPr>
          <a:xfrm>
            <a:off x="467" y="3424667"/>
            <a:ext cx="24377700" cy="955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383"/>
        <p:cNvGrpSpPr/>
        <p:nvPr/>
      </p:nvGrpSpPr>
      <p:grpSpPr>
        <a:xfrm>
          <a:off x="0" y="0"/>
          <a:ext cx="0" cy="0"/>
          <a:chOff x="0" y="0"/>
          <a:chExt cx="0" cy="0"/>
        </a:xfrm>
      </p:grpSpPr>
      <p:pic>
        <p:nvPicPr>
          <p:cNvPr id="1384" name="Google Shape;1384;p92"/>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1385" name="Google Shape;1385;p92"/>
          <p:cNvSpPr txBox="1">
            <a:spLocks noGrp="1"/>
          </p:cNvSpPr>
          <p:nvPr>
            <p:ph type="title"/>
          </p:nvPr>
        </p:nvSpPr>
        <p:spPr>
          <a:xfrm>
            <a:off x="6782367" y="4121800"/>
            <a:ext cx="15383100" cy="6482400"/>
          </a:xfrm>
          <a:prstGeom prst="rect">
            <a:avLst/>
          </a:prstGeom>
          <a:noFill/>
          <a:ln>
            <a:noFill/>
          </a:ln>
        </p:spPr>
        <p:txBody>
          <a:bodyPr spcFirstLastPara="1" wrap="square" lIns="243750" tIns="243750" rIns="243750" bIns="243750" anchor="t" anchorCtr="0">
            <a:noAutofit/>
          </a:bodyPr>
          <a:lstStyle>
            <a:lvl1pPr lvl="0" rtl="0">
              <a:spcBef>
                <a:spcPts val="0"/>
              </a:spcBef>
              <a:spcAft>
                <a:spcPts val="0"/>
              </a:spcAft>
              <a:buNone/>
              <a:defRPr sz="96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86" name="Google Shape;1386;p92"/>
          <p:cNvPicPr preferRelativeResize="0"/>
          <p:nvPr/>
        </p:nvPicPr>
        <p:blipFill rotWithShape="1">
          <a:blip r:embed="rId3">
            <a:alphaModFix/>
          </a:blip>
          <a:srcRect l="139" r="149"/>
          <a:stretch/>
        </p:blipFill>
        <p:spPr>
          <a:xfrm>
            <a:off x="3354260" y="3554200"/>
            <a:ext cx="3656648" cy="5338703"/>
          </a:xfrm>
          <a:prstGeom prst="rect">
            <a:avLst/>
          </a:prstGeom>
          <a:noFill/>
          <a:ln>
            <a:noFill/>
          </a:ln>
        </p:spPr>
      </p:pic>
      <p:sp>
        <p:nvSpPr>
          <p:cNvPr id="1387" name="Google Shape;1387;p9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88" name="Google Shape;1388;p92"/>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389"/>
        <p:cNvGrpSpPr/>
        <p:nvPr/>
      </p:nvGrpSpPr>
      <p:grpSpPr>
        <a:xfrm>
          <a:off x="0" y="0"/>
          <a:ext cx="0" cy="0"/>
          <a:chOff x="0" y="0"/>
          <a:chExt cx="0" cy="0"/>
        </a:xfrm>
      </p:grpSpPr>
      <p:pic>
        <p:nvPicPr>
          <p:cNvPr id="1390" name="Google Shape;1390;p93"/>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391" name="Google Shape;1391;p93"/>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sp>
        <p:nvSpPr>
          <p:cNvPr id="1392" name="Google Shape;1392;p93"/>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393" name="Google Shape;1393;p9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394" name="Google Shape;1394;p93"/>
          <p:cNvSpPr txBox="1"/>
          <p:nvPr/>
        </p:nvSpPr>
        <p:spPr>
          <a:xfrm>
            <a:off x="646632" y="10387584"/>
            <a:ext cx="23748300" cy="1140000"/>
          </a:xfrm>
          <a:prstGeom prst="rect">
            <a:avLst/>
          </a:prstGeom>
          <a:noFill/>
          <a:ln>
            <a:noFill/>
          </a:ln>
        </p:spPr>
        <p:txBody>
          <a:bodyPr spcFirstLastPara="1" wrap="square" lIns="0" tIns="243750" rIns="2437975" bIns="243750" anchor="t" anchorCtr="0">
            <a:noAutofit/>
          </a:bodyPr>
          <a:lstStyle/>
          <a:p>
            <a:pPr marL="0" lvl="0" indent="0" algn="r" rtl="0">
              <a:spcBef>
                <a:spcPts val="0"/>
              </a:spcBef>
              <a:spcAft>
                <a:spcPts val="0"/>
              </a:spcAft>
              <a:buNone/>
            </a:pPr>
            <a:r>
              <a:rPr lang="en-US" sz="7200">
                <a:solidFill>
                  <a:srgbClr val="FFFFFF"/>
                </a:solidFill>
                <a:latin typeface="Roboto Light"/>
                <a:ea typeface="Roboto Light"/>
                <a:cs typeface="Roboto Light"/>
                <a:sym typeface="Roboto Light"/>
              </a:rPr>
              <a:t>Instructor Demonstration</a:t>
            </a:r>
            <a:endParaRPr sz="7200">
              <a:solidFill>
                <a:srgbClr val="FFFFFF"/>
              </a:solidFill>
              <a:latin typeface="Roboto Light"/>
              <a:ea typeface="Roboto Light"/>
              <a:cs typeface="Roboto Light"/>
              <a:sym typeface="Roboto Light"/>
            </a:endParaRPr>
          </a:p>
        </p:txBody>
      </p:sp>
      <p:sp>
        <p:nvSpPr>
          <p:cNvPr id="1395" name="Google Shape;1395;p93"/>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396" name="Google Shape;1396;p93"/>
          <p:cNvPicPr preferRelativeResize="0"/>
          <p:nvPr/>
        </p:nvPicPr>
        <p:blipFill rotWithShape="1">
          <a:blip r:embed="rId3">
            <a:alphaModFix/>
          </a:blip>
          <a:srcRect/>
          <a:stretch/>
        </p:blipFill>
        <p:spPr>
          <a:xfrm>
            <a:off x="1092949" y="-609600"/>
            <a:ext cx="22754797" cy="10835640"/>
          </a:xfrm>
          <a:prstGeom prst="rect">
            <a:avLst/>
          </a:prstGeom>
          <a:noFill/>
          <a:ln>
            <a:noFill/>
          </a:ln>
        </p:spPr>
      </p:pic>
      <p:sp>
        <p:nvSpPr>
          <p:cNvPr id="1397" name="Google Shape;1397;p93"/>
          <p:cNvSpPr txBox="1">
            <a:spLocks noGrp="1"/>
          </p:cNvSpPr>
          <p:nvPr>
            <p:ph type="title"/>
          </p:nvPr>
        </p:nvSpPr>
        <p:spPr>
          <a:xfrm>
            <a:off x="-269530" y="11698667"/>
            <a:ext cx="24663900" cy="1285500"/>
          </a:xfrm>
          <a:prstGeom prst="rect">
            <a:avLst/>
          </a:prstGeom>
          <a:noFill/>
          <a:ln>
            <a:noFill/>
          </a:ln>
        </p:spPr>
        <p:txBody>
          <a:bodyPr spcFirstLastPara="1" wrap="square" lIns="1219000" tIns="24325" rIns="243797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98"/>
        <p:cNvGrpSpPr/>
        <p:nvPr/>
      </p:nvGrpSpPr>
      <p:grpSpPr>
        <a:xfrm>
          <a:off x="0" y="0"/>
          <a:ext cx="0" cy="0"/>
          <a:chOff x="0" y="0"/>
          <a:chExt cx="0" cy="0"/>
        </a:xfrm>
      </p:grpSpPr>
      <p:pic>
        <p:nvPicPr>
          <p:cNvPr id="1399" name="Google Shape;1399;p94"/>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00" name="Google Shape;1400;p94"/>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01" name="Google Shape;1401;p94"/>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02" name="Google Shape;1402;p94"/>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3" name="Google Shape;1403;p94"/>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04" name="Google Shape;1404;p94"/>
          <p:cNvPicPr preferRelativeResize="0"/>
          <p:nvPr/>
        </p:nvPicPr>
        <p:blipFill rotWithShape="1">
          <a:blip r:embed="rId4">
            <a:alphaModFix/>
          </a:blip>
          <a:srcRect t="29" b="39"/>
          <a:stretch/>
        </p:blipFill>
        <p:spPr>
          <a:xfrm>
            <a:off x="2396709" y="3022301"/>
            <a:ext cx="4631754" cy="5094929"/>
          </a:xfrm>
          <a:prstGeom prst="rect">
            <a:avLst/>
          </a:prstGeom>
          <a:noFill/>
          <a:ln>
            <a:noFill/>
          </a:ln>
        </p:spPr>
      </p:pic>
      <p:sp>
        <p:nvSpPr>
          <p:cNvPr id="1405" name="Google Shape;1405;p9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06" name="Google Shape;1406;p94"/>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407" name="Google Shape;1407;p94"/>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08" name="Google Shape;1408;p94"/>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09"/>
        <p:cNvGrpSpPr/>
        <p:nvPr/>
      </p:nvGrpSpPr>
      <p:grpSpPr>
        <a:xfrm>
          <a:off x="0" y="0"/>
          <a:ext cx="0" cy="0"/>
          <a:chOff x="0" y="0"/>
          <a:chExt cx="0" cy="0"/>
        </a:xfrm>
      </p:grpSpPr>
      <p:pic>
        <p:nvPicPr>
          <p:cNvPr id="1410" name="Google Shape;1410;p95"/>
          <p:cNvPicPr preferRelativeResize="0"/>
          <p:nvPr/>
        </p:nvPicPr>
        <p:blipFill rotWithShape="1">
          <a:blip r:embed="rId2">
            <a:alphaModFix/>
          </a:blip>
          <a:srcRect t="29" b="39"/>
          <a:stretch/>
        </p:blipFill>
        <p:spPr>
          <a:xfrm>
            <a:off x="22062586" y="11079467"/>
            <a:ext cx="1584550" cy="1742999"/>
          </a:xfrm>
          <a:prstGeom prst="rect">
            <a:avLst/>
          </a:prstGeom>
          <a:noFill/>
          <a:ln>
            <a:noFill/>
          </a:ln>
        </p:spPr>
      </p:pic>
      <p:sp>
        <p:nvSpPr>
          <p:cNvPr id="1411" name="Google Shape;1411;p9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12" name="Google Shape;1412;p9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13" name="Google Shape;1413;p9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4" name="Google Shape;1414;p9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5" name="Google Shape;1415;p95"/>
          <p:cNvSpPr txBox="1">
            <a:spLocks noGrp="1"/>
          </p:cNvSpPr>
          <p:nvPr>
            <p:ph type="body" idx="2"/>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cxnSp>
        <p:nvCxnSpPr>
          <p:cNvPr id="1416" name="Google Shape;1416;p9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17" name="Google Shape;1417;p95"/>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18" name="Google Shape;1418;p95"/>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7. Subsection Slide">
  <p:cSld name="CUSTOM_17_2_1_1_2">
    <p:spTree>
      <p:nvGrpSpPr>
        <p:cNvPr id="1" name="Shape 78"/>
        <p:cNvGrpSpPr/>
        <p:nvPr/>
      </p:nvGrpSpPr>
      <p:grpSpPr>
        <a:xfrm>
          <a:off x="0" y="0"/>
          <a:ext cx="0" cy="0"/>
          <a:chOff x="0" y="0"/>
          <a:chExt cx="0" cy="0"/>
        </a:xfrm>
      </p:grpSpPr>
      <p:pic>
        <p:nvPicPr>
          <p:cNvPr id="79" name="Google Shape;79;p11"/>
          <p:cNvPicPr preferRelativeResize="0"/>
          <p:nvPr/>
        </p:nvPicPr>
        <p:blipFill rotWithShape="1">
          <a:blip r:embed="rId2">
            <a:alphaModFix/>
          </a:blip>
          <a:srcRect t="2489" b="2498"/>
          <a:stretch/>
        </p:blipFill>
        <p:spPr>
          <a:xfrm>
            <a:off x="731329" y="733016"/>
            <a:ext cx="22914989" cy="12249978"/>
          </a:xfrm>
          <a:prstGeom prst="rect">
            <a:avLst/>
          </a:prstGeom>
          <a:noFill/>
          <a:ln>
            <a:noFill/>
          </a:ln>
        </p:spPr>
      </p:pic>
      <p:sp>
        <p:nvSpPr>
          <p:cNvPr id="80" name="Google Shape;80;p11"/>
          <p:cNvSpPr txBox="1">
            <a:spLocks noGrp="1"/>
          </p:cNvSpPr>
          <p:nvPr>
            <p:ph type="title"/>
          </p:nvPr>
        </p:nvSpPr>
        <p:spPr>
          <a:xfrm>
            <a:off x="731343" y="5569267"/>
            <a:ext cx="22914900" cy="2112900"/>
          </a:xfrm>
          <a:prstGeom prst="rect">
            <a:avLst/>
          </a:prstGeom>
          <a:noFill/>
          <a:ln>
            <a:noFill/>
          </a:ln>
        </p:spPr>
        <p:txBody>
          <a:bodyPr spcFirstLastPara="1" wrap="square" lIns="243750" tIns="243750" rIns="243750" bIns="243750" anchor="t" anchorCtr="0">
            <a:noAutofit/>
          </a:bodyPr>
          <a:lstStyle>
            <a:lvl1pPr lvl="0" algn="ctr" rtl="0">
              <a:spcBef>
                <a:spcPts val="0"/>
              </a:spcBef>
              <a:spcAft>
                <a:spcPts val="0"/>
              </a:spcAft>
              <a:buNone/>
              <a:defRPr sz="9600">
                <a:solidFill>
                  <a:srgbClr val="FFFFFF"/>
                </a:solidFill>
                <a:latin typeface="Roboto"/>
                <a:ea typeface="Roboto"/>
                <a:cs typeface="Roboto"/>
                <a:sym typeface="Roboto"/>
              </a:defRPr>
            </a:lvl1pPr>
            <a:lvl2pPr lvl="1" algn="ctr" rtl="0">
              <a:spcBef>
                <a:spcPts val="0"/>
              </a:spcBef>
              <a:spcAft>
                <a:spcPts val="0"/>
              </a:spcAft>
              <a:buNone/>
              <a:defRPr sz="3700"/>
            </a:lvl2pPr>
            <a:lvl3pPr lvl="2" algn="ctr" rtl="0">
              <a:spcBef>
                <a:spcPts val="0"/>
              </a:spcBef>
              <a:spcAft>
                <a:spcPts val="0"/>
              </a:spcAft>
              <a:buNone/>
              <a:defRPr sz="3700"/>
            </a:lvl3pPr>
            <a:lvl4pPr lvl="3" algn="ctr" rtl="0">
              <a:spcBef>
                <a:spcPts val="0"/>
              </a:spcBef>
              <a:spcAft>
                <a:spcPts val="0"/>
              </a:spcAft>
              <a:buNone/>
              <a:defRPr sz="3700"/>
            </a:lvl4pPr>
            <a:lvl5pPr lvl="4" algn="ctr" rtl="0">
              <a:spcBef>
                <a:spcPts val="0"/>
              </a:spcBef>
              <a:spcAft>
                <a:spcPts val="0"/>
              </a:spcAft>
              <a:buNone/>
              <a:defRPr sz="3700"/>
            </a:lvl5pPr>
            <a:lvl6pPr lvl="5" algn="ctr" rtl="0">
              <a:spcBef>
                <a:spcPts val="0"/>
              </a:spcBef>
              <a:spcAft>
                <a:spcPts val="0"/>
              </a:spcAft>
              <a:buNone/>
              <a:defRPr sz="3700"/>
            </a:lvl6pPr>
            <a:lvl7pPr lvl="6" algn="ctr" rtl="0">
              <a:spcBef>
                <a:spcPts val="0"/>
              </a:spcBef>
              <a:spcAft>
                <a:spcPts val="0"/>
              </a:spcAft>
              <a:buNone/>
              <a:defRPr sz="3700"/>
            </a:lvl7pPr>
            <a:lvl8pPr lvl="7" algn="ctr" rtl="0">
              <a:spcBef>
                <a:spcPts val="0"/>
              </a:spcBef>
              <a:spcAft>
                <a:spcPts val="0"/>
              </a:spcAft>
              <a:buNone/>
              <a:defRPr sz="3700"/>
            </a:lvl8pPr>
            <a:lvl9pPr lvl="8" algn="ctr" rtl="0">
              <a:spcBef>
                <a:spcPts val="0"/>
              </a:spcBef>
              <a:spcAft>
                <a:spcPts val="0"/>
              </a:spcAft>
              <a:buNone/>
              <a:defRPr sz="3700"/>
            </a:lvl9pPr>
          </a:lstStyle>
          <a:p>
            <a:endParaRPr/>
          </a:p>
        </p:txBody>
      </p:sp>
      <p:sp>
        <p:nvSpPr>
          <p:cNvPr id="81" name="Google Shape;81;p1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82" name="Google Shape;82;p11"/>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419"/>
        <p:cNvGrpSpPr/>
        <p:nvPr/>
      </p:nvGrpSpPr>
      <p:grpSpPr>
        <a:xfrm>
          <a:off x="0" y="0"/>
          <a:ext cx="0" cy="0"/>
          <a:chOff x="0" y="0"/>
          <a:chExt cx="0" cy="0"/>
        </a:xfrm>
      </p:grpSpPr>
      <p:pic>
        <p:nvPicPr>
          <p:cNvPr id="1420" name="Google Shape;1420;p96"/>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21" name="Google Shape;1421;p96"/>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22" name="Google Shape;1422;p96"/>
          <p:cNvPicPr preferRelativeResize="0"/>
          <p:nvPr/>
        </p:nvPicPr>
        <p:blipFill>
          <a:blip r:embed="rId3">
            <a:alphaModFix/>
          </a:blip>
          <a:stretch>
            <a:fillRect/>
          </a:stretch>
        </p:blipFill>
        <p:spPr>
          <a:xfrm>
            <a:off x="21493494" y="10600400"/>
            <a:ext cx="1462660" cy="1935211"/>
          </a:xfrm>
          <a:prstGeom prst="rect">
            <a:avLst/>
          </a:prstGeom>
          <a:noFill/>
          <a:ln>
            <a:noFill/>
          </a:ln>
        </p:spPr>
      </p:pic>
      <p:sp>
        <p:nvSpPr>
          <p:cNvPr id="1423" name="Google Shape;1423;p96"/>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24" name="Google Shape;1424;p96"/>
          <p:cNvSpPr txBox="1">
            <a:spLocks noGrp="1"/>
          </p:cNvSpPr>
          <p:nvPr>
            <p:ph type="title"/>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5" name="Google Shape;1425;p96"/>
          <p:cNvSpPr txBox="1">
            <a:spLocks noGrp="1"/>
          </p:cNvSpPr>
          <p:nvPr>
            <p:ph type="title" idx="2"/>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26" name="Google Shape;1426;p96"/>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Suggested Time:</a:t>
            </a:r>
            <a:endParaRPr sz="3500" b="1">
              <a:solidFill>
                <a:srgbClr val="FFFFFF"/>
              </a:solidFill>
              <a:latin typeface="Roboto"/>
              <a:ea typeface="Roboto"/>
              <a:cs typeface="Roboto"/>
              <a:sym typeface="Roboto"/>
            </a:endParaRPr>
          </a:p>
        </p:txBody>
      </p:sp>
      <p:sp>
        <p:nvSpPr>
          <p:cNvPr id="1427" name="Google Shape;1427;p96"/>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28" name="Google Shape;1428;p96"/>
          <p:cNvPicPr preferRelativeResize="0"/>
          <p:nvPr/>
        </p:nvPicPr>
        <p:blipFill rotWithShape="1">
          <a:blip r:embed="rId4">
            <a:alphaModFix/>
          </a:blip>
          <a:srcRect/>
          <a:stretch/>
        </p:blipFill>
        <p:spPr>
          <a:xfrm>
            <a:off x="730210" y="-1586733"/>
            <a:ext cx="7865559" cy="13712427"/>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429"/>
        <p:cNvGrpSpPr/>
        <p:nvPr/>
      </p:nvGrpSpPr>
      <p:grpSpPr>
        <a:xfrm>
          <a:off x="0" y="0"/>
          <a:ext cx="0" cy="0"/>
          <a:chOff x="0" y="0"/>
          <a:chExt cx="0" cy="0"/>
        </a:xfrm>
      </p:grpSpPr>
      <p:sp>
        <p:nvSpPr>
          <p:cNvPr id="1430" name="Google Shape;1430;p97"/>
          <p:cNvSpPr txBox="1">
            <a:spLocks noGrp="1"/>
          </p:cNvSpPr>
          <p:nvPr>
            <p:ph type="title"/>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1" name="Google Shape;1431;p9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32" name="Google Shape;1432;p97"/>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33" name="Google Shape;1433;p97"/>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34" name="Google Shape;1434;p97"/>
          <p:cNvSpPr txBox="1">
            <a:spLocks noGrp="1"/>
          </p:cNvSpPr>
          <p:nvPr>
            <p:ph type="title" idx="2"/>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35" name="Google Shape;1435;p97"/>
          <p:cNvSpPr txBox="1">
            <a:spLocks noGrp="1"/>
          </p:cNvSpPr>
          <p:nvPr>
            <p:ph type="subTitle" idx="3"/>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36" name="Google Shape;1436;p97"/>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37" name="Google Shape;1437;p97"/>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pic>
        <p:nvPicPr>
          <p:cNvPr id="1438" name="Google Shape;1438;p97"/>
          <p:cNvPicPr preferRelativeResize="0"/>
          <p:nvPr/>
        </p:nvPicPr>
        <p:blipFill rotWithShape="1">
          <a:blip r:embed="rId2">
            <a:alphaModFix/>
          </a:blip>
          <a:srcRect/>
          <a:stretch/>
        </p:blipFill>
        <p:spPr>
          <a:xfrm>
            <a:off x="21896164" y="10300933"/>
            <a:ext cx="1750939" cy="3052458"/>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439"/>
        <p:cNvGrpSpPr/>
        <p:nvPr/>
      </p:nvGrpSpPr>
      <p:grpSpPr>
        <a:xfrm>
          <a:off x="0" y="0"/>
          <a:ext cx="0" cy="0"/>
          <a:chOff x="0" y="0"/>
          <a:chExt cx="0" cy="0"/>
        </a:xfrm>
      </p:grpSpPr>
      <p:pic>
        <p:nvPicPr>
          <p:cNvPr id="1440" name="Google Shape;1440;p98"/>
          <p:cNvPicPr preferRelativeResize="0"/>
          <p:nvPr/>
        </p:nvPicPr>
        <p:blipFill rotWithShape="1">
          <a:blip r:embed="rId2">
            <a:alphaModFix/>
          </a:blip>
          <a:srcRect t="59" b="59"/>
          <a:stretch/>
        </p:blipFill>
        <p:spPr>
          <a:xfrm>
            <a:off x="731329" y="733016"/>
            <a:ext cx="22914989" cy="12246791"/>
          </a:xfrm>
          <a:prstGeom prst="rect">
            <a:avLst/>
          </a:prstGeom>
          <a:noFill/>
          <a:ln>
            <a:noFill/>
          </a:ln>
        </p:spPr>
      </p:pic>
      <p:sp>
        <p:nvSpPr>
          <p:cNvPr id="1441" name="Google Shape;1441;p98"/>
          <p:cNvSpPr/>
          <p:nvPr/>
        </p:nvSpPr>
        <p:spPr>
          <a:xfrm>
            <a:off x="-19595" y="0"/>
            <a:ext cx="24414300" cy="732000"/>
          </a:xfrm>
          <a:prstGeom prst="rect">
            <a:avLst/>
          </a:prstGeom>
          <a:solidFill>
            <a:srgbClr val="FFFFFF"/>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sz="3700"/>
          </a:p>
        </p:txBody>
      </p:sp>
      <p:pic>
        <p:nvPicPr>
          <p:cNvPr id="1442" name="Google Shape;1442;p98"/>
          <p:cNvPicPr preferRelativeResize="0"/>
          <p:nvPr/>
        </p:nvPicPr>
        <p:blipFill rotWithShape="1">
          <a:blip r:embed="rId3">
            <a:alphaModFix/>
          </a:blip>
          <a:srcRect l="209" r="209"/>
          <a:stretch/>
        </p:blipFill>
        <p:spPr>
          <a:xfrm>
            <a:off x="2288388" y="2927000"/>
            <a:ext cx="4631755" cy="5280200"/>
          </a:xfrm>
          <a:prstGeom prst="rect">
            <a:avLst/>
          </a:prstGeom>
          <a:noFill/>
          <a:ln>
            <a:noFill/>
          </a:ln>
        </p:spPr>
      </p:pic>
      <p:sp>
        <p:nvSpPr>
          <p:cNvPr id="1443" name="Google Shape;1443;p98"/>
          <p:cNvSpPr/>
          <p:nvPr/>
        </p:nvSpPr>
        <p:spPr>
          <a:xfrm>
            <a:off x="730210" y="10152267"/>
            <a:ext cx="22917300" cy="2832000"/>
          </a:xfrm>
          <a:prstGeom prst="rect">
            <a:avLst/>
          </a:prstGeom>
          <a:solidFill>
            <a:srgbClr val="00000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pic>
        <p:nvPicPr>
          <p:cNvPr id="1444" name="Google Shape;1444;p98"/>
          <p:cNvPicPr preferRelativeResize="0"/>
          <p:nvPr/>
        </p:nvPicPr>
        <p:blipFill>
          <a:blip r:embed="rId4">
            <a:alphaModFix/>
          </a:blip>
          <a:stretch>
            <a:fillRect/>
          </a:stretch>
        </p:blipFill>
        <p:spPr>
          <a:xfrm>
            <a:off x="21493494" y="10600400"/>
            <a:ext cx="1462660" cy="1935211"/>
          </a:xfrm>
          <a:prstGeom prst="rect">
            <a:avLst/>
          </a:prstGeom>
          <a:noFill/>
          <a:ln>
            <a:noFill/>
          </a:ln>
        </p:spPr>
      </p:pic>
      <p:sp>
        <p:nvSpPr>
          <p:cNvPr id="1445" name="Google Shape;1445;p9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sp>
        <p:nvSpPr>
          <p:cNvPr id="1446" name="Google Shape;1446;p98"/>
          <p:cNvSpPr txBox="1">
            <a:spLocks noGrp="1"/>
          </p:cNvSpPr>
          <p:nvPr>
            <p:ph type="title"/>
          </p:nvPr>
        </p:nvSpPr>
        <p:spPr>
          <a:xfrm>
            <a:off x="-269530" y="11292267"/>
            <a:ext cx="23914500" cy="1692000"/>
          </a:xfrm>
          <a:prstGeom prst="rect">
            <a:avLst/>
          </a:prstGeom>
          <a:noFill/>
          <a:ln>
            <a:noFill/>
          </a:ln>
        </p:spPr>
        <p:txBody>
          <a:bodyPr spcFirstLastPara="1" wrap="square" lIns="1219000" tIns="24325" rIns="2681725" bIns="0" anchor="t" anchorCtr="0">
            <a:noAutofit/>
          </a:bodyPr>
          <a:lstStyle>
            <a:lvl1pPr lvl="0" algn="r" rtl="0">
              <a:spcBef>
                <a:spcPts val="0"/>
              </a:spcBef>
              <a:spcAft>
                <a:spcPts val="0"/>
              </a:spcAft>
              <a:buNone/>
              <a:defRPr sz="4800">
                <a:solidFill>
                  <a:srgbClr val="FFFFFF"/>
                </a:solidFill>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7" name="Google Shape;1447;p98"/>
          <p:cNvSpPr txBox="1"/>
          <p:nvPr/>
        </p:nvSpPr>
        <p:spPr>
          <a:xfrm>
            <a:off x="731343" y="10515267"/>
            <a:ext cx="20417100" cy="882300"/>
          </a:xfrm>
          <a:prstGeom prst="rect">
            <a:avLst/>
          </a:prstGeom>
          <a:noFill/>
          <a:ln>
            <a:noFill/>
          </a:ln>
        </p:spPr>
        <p:txBody>
          <a:bodyPr spcFirstLastPara="1" wrap="square" lIns="243750" tIns="243750" rIns="243750" bIns="243750" anchor="t" anchorCtr="0">
            <a:noAutofit/>
          </a:bodyPr>
          <a:lstStyle/>
          <a:p>
            <a:pPr marL="0" lvl="0" indent="0" algn="r" rtl="0">
              <a:spcBef>
                <a:spcPts val="0"/>
              </a:spcBef>
              <a:spcAft>
                <a:spcPts val="0"/>
              </a:spcAft>
              <a:buNone/>
            </a:pPr>
            <a:r>
              <a:rPr lang="en-US" sz="3500" b="1">
                <a:solidFill>
                  <a:srgbClr val="FFFFFF"/>
                </a:solidFill>
                <a:latin typeface="Roboto"/>
                <a:ea typeface="Roboto"/>
                <a:cs typeface="Roboto"/>
                <a:sym typeface="Roboto"/>
              </a:rPr>
              <a:t>Due Date:</a:t>
            </a:r>
            <a:endParaRPr sz="3500" b="1">
              <a:solidFill>
                <a:srgbClr val="FFFFFF"/>
              </a:solidFill>
              <a:latin typeface="Roboto"/>
              <a:ea typeface="Roboto"/>
              <a:cs typeface="Roboto"/>
              <a:sym typeface="Roboto"/>
            </a:endParaRPr>
          </a:p>
        </p:txBody>
      </p:sp>
      <p:sp>
        <p:nvSpPr>
          <p:cNvPr id="1448" name="Google Shape;1448;p98"/>
          <p:cNvSpPr txBox="1">
            <a:spLocks noGrp="1"/>
          </p:cNvSpPr>
          <p:nvPr>
            <p:ph type="subTitle" idx="1"/>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49" name="Google Shape;1449;p98"/>
          <p:cNvSpPr txBox="1">
            <a:spLocks noGrp="1"/>
          </p:cNvSpPr>
          <p:nvPr>
            <p:ph type="title" idx="2"/>
          </p:nvPr>
        </p:nvSpPr>
        <p:spPr>
          <a:xfrm>
            <a:off x="730210" y="2781000"/>
            <a:ext cx="22914900" cy="7371300"/>
          </a:xfrm>
          <a:prstGeom prst="rect">
            <a:avLst/>
          </a:prstGeom>
          <a:noFill/>
          <a:ln>
            <a:noFill/>
          </a:ln>
        </p:spPr>
        <p:txBody>
          <a:bodyPr spcFirstLastPara="1" wrap="square" lIns="6826275" tIns="0" rIns="1219000" bIns="1219000" anchor="t" anchorCtr="0">
            <a:noAutofit/>
          </a:bodyPr>
          <a:lstStyle>
            <a:lvl1pPr lvl="0" rtl="0">
              <a:spcBef>
                <a:spcPts val="0"/>
              </a:spcBef>
              <a:spcAft>
                <a:spcPts val="0"/>
              </a:spcAft>
              <a:buNone/>
              <a:defRPr sz="64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4799">
          <p15:clr>
            <a:srgbClr val="F9AD4C"/>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450"/>
        <p:cNvGrpSpPr/>
        <p:nvPr/>
      </p:nvGrpSpPr>
      <p:grpSpPr>
        <a:xfrm>
          <a:off x="0" y="0"/>
          <a:ext cx="0" cy="0"/>
          <a:chOff x="0" y="0"/>
          <a:chExt cx="0" cy="0"/>
        </a:xfrm>
      </p:grpSpPr>
      <p:sp>
        <p:nvSpPr>
          <p:cNvPr id="1451" name="Google Shape;1451;p99"/>
          <p:cNvSpPr txBox="1">
            <a:spLocks noGrp="1"/>
          </p:cNvSpPr>
          <p:nvPr>
            <p:ph type="body" idx="1"/>
          </p:nvPr>
        </p:nvSpPr>
        <p:spPr>
          <a:xfrm>
            <a:off x="467" y="3424667"/>
            <a:ext cx="24377700" cy="8531100"/>
          </a:xfrm>
          <a:prstGeom prst="rect">
            <a:avLst/>
          </a:prstGeom>
          <a:noFill/>
          <a:ln>
            <a:noFill/>
          </a:ln>
        </p:spPr>
        <p:txBody>
          <a:bodyPr spcFirstLastPara="1" wrap="square" lIns="1219000" tIns="0" rIns="1219000" bIns="2437975" anchor="t" anchorCtr="0">
            <a:noAutofit/>
          </a:bodyPr>
          <a:lstStyle>
            <a:lvl1pPr marL="457200" lvl="0" indent="-463550" rtl="0">
              <a:spcBef>
                <a:spcPts val="0"/>
              </a:spcBef>
              <a:spcAft>
                <a:spcPts val="0"/>
              </a:spcAft>
              <a:buSzPts val="3700"/>
              <a:buFont typeface="Roboto"/>
              <a:buChar char="●"/>
              <a:defRPr sz="3700">
                <a:latin typeface="Roboto"/>
                <a:ea typeface="Roboto"/>
                <a:cs typeface="Roboto"/>
                <a:sym typeface="Roboto"/>
              </a:defRPr>
            </a:lvl1pPr>
            <a:lvl2pPr marL="914400" lvl="1" indent="-463550" rtl="0">
              <a:spcBef>
                <a:spcPts val="2100"/>
              </a:spcBef>
              <a:spcAft>
                <a:spcPts val="0"/>
              </a:spcAft>
              <a:buSzPts val="3700"/>
              <a:buFont typeface="Roboto"/>
              <a:buChar char="○"/>
              <a:defRPr sz="3700">
                <a:latin typeface="Roboto"/>
                <a:ea typeface="Roboto"/>
                <a:cs typeface="Roboto"/>
                <a:sym typeface="Roboto"/>
              </a:defRPr>
            </a:lvl2pPr>
            <a:lvl3pPr marL="1371600" lvl="2" indent="-463550" rtl="0">
              <a:spcBef>
                <a:spcPts val="2100"/>
              </a:spcBef>
              <a:spcAft>
                <a:spcPts val="0"/>
              </a:spcAft>
              <a:buSzPts val="3700"/>
              <a:buFont typeface="Roboto"/>
              <a:buChar char="■"/>
              <a:defRPr sz="3700">
                <a:latin typeface="Roboto"/>
                <a:ea typeface="Roboto"/>
                <a:cs typeface="Roboto"/>
                <a:sym typeface="Roboto"/>
              </a:defRPr>
            </a:lvl3pPr>
            <a:lvl4pPr marL="1828800" lvl="3" indent="-463550" rtl="0">
              <a:spcBef>
                <a:spcPts val="2100"/>
              </a:spcBef>
              <a:spcAft>
                <a:spcPts val="0"/>
              </a:spcAft>
              <a:buSzPts val="3700"/>
              <a:buFont typeface="Roboto"/>
              <a:buChar char="●"/>
              <a:defRPr sz="3700">
                <a:latin typeface="Roboto"/>
                <a:ea typeface="Roboto"/>
                <a:cs typeface="Roboto"/>
                <a:sym typeface="Roboto"/>
              </a:defRPr>
            </a:lvl4pPr>
            <a:lvl5pPr marL="2286000" lvl="4" indent="-463550" rtl="0">
              <a:spcBef>
                <a:spcPts val="2100"/>
              </a:spcBef>
              <a:spcAft>
                <a:spcPts val="0"/>
              </a:spcAft>
              <a:buSzPts val="3700"/>
              <a:buFont typeface="Roboto"/>
              <a:buChar char="○"/>
              <a:defRPr sz="3700">
                <a:latin typeface="Roboto"/>
                <a:ea typeface="Roboto"/>
                <a:cs typeface="Roboto"/>
                <a:sym typeface="Roboto"/>
              </a:defRPr>
            </a:lvl5pPr>
            <a:lvl6pPr marL="2743200" lvl="5" indent="-463550" rtl="0">
              <a:spcBef>
                <a:spcPts val="2100"/>
              </a:spcBef>
              <a:spcAft>
                <a:spcPts val="0"/>
              </a:spcAft>
              <a:buSzPts val="3700"/>
              <a:buFont typeface="Roboto"/>
              <a:buChar char="■"/>
              <a:defRPr sz="3700">
                <a:latin typeface="Roboto"/>
                <a:ea typeface="Roboto"/>
                <a:cs typeface="Roboto"/>
                <a:sym typeface="Roboto"/>
              </a:defRPr>
            </a:lvl6pPr>
            <a:lvl7pPr marL="3200400" lvl="6" indent="-463550" rtl="0">
              <a:spcBef>
                <a:spcPts val="2100"/>
              </a:spcBef>
              <a:spcAft>
                <a:spcPts val="0"/>
              </a:spcAft>
              <a:buSzPts val="3700"/>
              <a:buFont typeface="Roboto"/>
              <a:buChar char="●"/>
              <a:defRPr sz="3700">
                <a:latin typeface="Roboto"/>
                <a:ea typeface="Roboto"/>
                <a:cs typeface="Roboto"/>
                <a:sym typeface="Roboto"/>
              </a:defRPr>
            </a:lvl7pPr>
            <a:lvl8pPr marL="3657600" lvl="7" indent="-463550" rtl="0">
              <a:spcBef>
                <a:spcPts val="2100"/>
              </a:spcBef>
              <a:spcAft>
                <a:spcPts val="0"/>
              </a:spcAft>
              <a:buSzPts val="3700"/>
              <a:buFont typeface="Roboto"/>
              <a:buChar char="○"/>
              <a:defRPr sz="3700">
                <a:latin typeface="Roboto"/>
                <a:ea typeface="Roboto"/>
                <a:cs typeface="Roboto"/>
                <a:sym typeface="Roboto"/>
              </a:defRPr>
            </a:lvl8pPr>
            <a:lvl9pPr marL="4114800" lvl="8" indent="-463550" rtl="0">
              <a:spcBef>
                <a:spcPts val="2100"/>
              </a:spcBef>
              <a:spcAft>
                <a:spcPts val="2100"/>
              </a:spcAft>
              <a:buSzPts val="3700"/>
              <a:buFont typeface="Roboto"/>
              <a:buChar char="■"/>
              <a:defRPr sz="3700">
                <a:latin typeface="Roboto"/>
                <a:ea typeface="Roboto"/>
                <a:cs typeface="Roboto"/>
                <a:sym typeface="Roboto"/>
              </a:defRPr>
            </a:lvl9pPr>
          </a:lstStyle>
          <a:p>
            <a:endParaRPr/>
          </a:p>
        </p:txBody>
      </p:sp>
      <p:sp>
        <p:nvSpPr>
          <p:cNvPr id="1452" name="Google Shape;1452;p9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53" name="Google Shape;1453;p99"/>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pic>
        <p:nvPicPr>
          <p:cNvPr id="1454" name="Google Shape;1454;p99"/>
          <p:cNvPicPr preferRelativeResize="0"/>
          <p:nvPr/>
        </p:nvPicPr>
        <p:blipFill rotWithShape="1">
          <a:blip r:embed="rId2">
            <a:alphaModFix/>
          </a:blip>
          <a:srcRect l="504" r="504"/>
          <a:stretch/>
        </p:blipFill>
        <p:spPr>
          <a:xfrm>
            <a:off x="22013117" y="11202333"/>
            <a:ext cx="1462661" cy="1663773"/>
          </a:xfrm>
          <a:prstGeom prst="rect">
            <a:avLst/>
          </a:prstGeom>
          <a:noFill/>
          <a:ln>
            <a:noFill/>
          </a:ln>
        </p:spPr>
      </p:pic>
      <p:sp>
        <p:nvSpPr>
          <p:cNvPr id="1455" name="Google Shape;1455;p99"/>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56" name="Google Shape;1456;p99"/>
          <p:cNvSpPr txBox="1">
            <a:spLocks noGrp="1"/>
          </p:cNvSpPr>
          <p:nvPr>
            <p:ph type="subTitle" idx="2"/>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57" name="Google Shape;1457;p99"/>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58" name="Google Shape;1458;p99"/>
          <p:cNvSpPr txBox="1">
            <a:spLocks noGrp="1"/>
          </p:cNvSpPr>
          <p:nvPr>
            <p:ph type="title" idx="3"/>
          </p:nvPr>
        </p:nvSpPr>
        <p:spPr>
          <a:xfrm>
            <a:off x="-32791" y="12377733"/>
            <a:ext cx="24443100" cy="706500"/>
          </a:xfrm>
          <a:prstGeom prst="rect">
            <a:avLst/>
          </a:prstGeom>
          <a:noFill/>
          <a:ln>
            <a:noFill/>
          </a:ln>
        </p:spPr>
        <p:txBody>
          <a:bodyPr spcFirstLastPara="1" wrap="square" lIns="2925550" tIns="24325" rIns="2681725" bIns="0" anchor="t" anchorCtr="0">
            <a:noAutofit/>
          </a:bodyPr>
          <a:lstStyle>
            <a:lvl1pPr lvl="0" algn="r" rtl="0">
              <a:spcBef>
                <a:spcPts val="0"/>
              </a:spcBef>
              <a:spcAft>
                <a:spcPts val="0"/>
              </a:spcAft>
              <a:buNone/>
              <a:defRPr sz="2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59" name="Google Shape;1459;p99"/>
          <p:cNvSpPr txBox="1">
            <a:spLocks noGrp="1"/>
          </p:cNvSpPr>
          <p:nvPr>
            <p:ph type="subTitle" idx="4"/>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13342">
          <p15:clr>
            <a:srgbClr val="F9AD4C"/>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460"/>
        <p:cNvGrpSpPr/>
        <p:nvPr/>
      </p:nvGrpSpPr>
      <p:grpSpPr>
        <a:xfrm>
          <a:off x="0" y="0"/>
          <a:ext cx="0" cy="0"/>
          <a:chOff x="0" y="0"/>
          <a:chExt cx="0" cy="0"/>
        </a:xfrm>
      </p:grpSpPr>
      <p:sp>
        <p:nvSpPr>
          <p:cNvPr id="1461" name="Google Shape;1461;p100"/>
          <p:cNvSpPr/>
          <p:nvPr/>
        </p:nvSpPr>
        <p:spPr>
          <a:xfrm>
            <a:off x="3605861" y="36768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62" name="Google Shape;1462;p100"/>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63" name="Google Shape;1463;p100"/>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64" name="Google Shape;1464;p100"/>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65" name="Google Shape;1465;p10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66" name="Google Shape;1466;p100"/>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67" name="Google Shape;1467;p100"/>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68" name="Google Shape;1468;p100"/>
          <p:cNvGrpSpPr/>
          <p:nvPr/>
        </p:nvGrpSpPr>
        <p:grpSpPr>
          <a:xfrm>
            <a:off x="1218894" y="3676879"/>
            <a:ext cx="2071187" cy="1656821"/>
            <a:chOff x="457200" y="1378813"/>
            <a:chExt cx="776889" cy="621300"/>
          </a:xfrm>
        </p:grpSpPr>
        <p:sp>
          <p:nvSpPr>
            <p:cNvPr id="1469" name="Google Shape;1469;p100"/>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70" name="Google Shape;1470;p100"/>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1" name="Google Shape;1471;p100"/>
          <p:cNvGrpSpPr/>
          <p:nvPr/>
        </p:nvGrpSpPr>
        <p:grpSpPr>
          <a:xfrm>
            <a:off x="1218894" y="5943313"/>
            <a:ext cx="2071187" cy="1656821"/>
            <a:chOff x="457200" y="1378813"/>
            <a:chExt cx="776889" cy="621300"/>
          </a:xfrm>
        </p:grpSpPr>
        <p:sp>
          <p:nvSpPr>
            <p:cNvPr id="1472" name="Google Shape;1472;p100"/>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473" name="Google Shape;1473;p100"/>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4" name="Google Shape;1474;p100"/>
          <p:cNvGrpSpPr/>
          <p:nvPr/>
        </p:nvGrpSpPr>
        <p:grpSpPr>
          <a:xfrm>
            <a:off x="1218894" y="8196979"/>
            <a:ext cx="2071187" cy="1656821"/>
            <a:chOff x="457200" y="1378813"/>
            <a:chExt cx="776889" cy="621300"/>
          </a:xfrm>
        </p:grpSpPr>
        <p:sp>
          <p:nvSpPr>
            <p:cNvPr id="1475" name="Google Shape;1475;p100"/>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476" name="Google Shape;1476;p100"/>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77" name="Google Shape;1477;p100"/>
          <p:cNvGrpSpPr/>
          <p:nvPr/>
        </p:nvGrpSpPr>
        <p:grpSpPr>
          <a:xfrm>
            <a:off x="1218894" y="10463379"/>
            <a:ext cx="2071187" cy="1656821"/>
            <a:chOff x="457200" y="1378813"/>
            <a:chExt cx="776889" cy="621300"/>
          </a:xfrm>
        </p:grpSpPr>
        <p:sp>
          <p:nvSpPr>
            <p:cNvPr id="1478" name="Google Shape;1478;p100"/>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479" name="Google Shape;1479;p100"/>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480" name="Google Shape;1480;p100"/>
          <p:cNvSpPr txBox="1">
            <a:spLocks noGrp="1"/>
          </p:cNvSpPr>
          <p:nvPr>
            <p:ph type="subTitle" idx="3"/>
          </p:nvPr>
        </p:nvSpPr>
        <p:spPr>
          <a:xfrm>
            <a:off x="-32791" y="37280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1" name="Google Shape;1481;p100"/>
          <p:cNvSpPr/>
          <p:nvPr/>
        </p:nvSpPr>
        <p:spPr>
          <a:xfrm>
            <a:off x="3605861" y="59496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2" name="Google Shape;1482;p100"/>
          <p:cNvSpPr/>
          <p:nvPr/>
        </p:nvSpPr>
        <p:spPr>
          <a:xfrm>
            <a:off x="3605861" y="8196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3" name="Google Shape;1483;p100"/>
          <p:cNvSpPr/>
          <p:nvPr/>
        </p:nvSpPr>
        <p:spPr>
          <a:xfrm>
            <a:off x="3605861" y="104506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4" name="Google Shape;1484;p100"/>
          <p:cNvSpPr txBox="1">
            <a:spLocks noGrp="1"/>
          </p:cNvSpPr>
          <p:nvPr>
            <p:ph type="subTitle" idx="4"/>
          </p:nvPr>
        </p:nvSpPr>
        <p:spPr>
          <a:xfrm>
            <a:off x="-32791" y="5956100"/>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5" name="Google Shape;1485;p100"/>
          <p:cNvSpPr txBox="1">
            <a:spLocks noGrp="1"/>
          </p:cNvSpPr>
          <p:nvPr>
            <p:ph type="subTitle" idx="5"/>
          </p:nvPr>
        </p:nvSpPr>
        <p:spPr>
          <a:xfrm>
            <a:off x="0" y="8203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86" name="Google Shape;1486;p100"/>
          <p:cNvSpPr txBox="1">
            <a:spLocks noGrp="1"/>
          </p:cNvSpPr>
          <p:nvPr>
            <p:ph type="subTitle" idx="6"/>
          </p:nvPr>
        </p:nvSpPr>
        <p:spPr>
          <a:xfrm>
            <a:off x="-32791" y="104505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1487"/>
        <p:cNvGrpSpPr/>
        <p:nvPr/>
      </p:nvGrpSpPr>
      <p:grpSpPr>
        <a:xfrm>
          <a:off x="0" y="0"/>
          <a:ext cx="0" cy="0"/>
          <a:chOff x="0" y="0"/>
          <a:chExt cx="0" cy="0"/>
        </a:xfrm>
      </p:grpSpPr>
      <p:sp>
        <p:nvSpPr>
          <p:cNvPr id="1488" name="Google Shape;1488;p101"/>
          <p:cNvSpPr/>
          <p:nvPr/>
        </p:nvSpPr>
        <p:spPr>
          <a:xfrm>
            <a:off x="3632270" y="34673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489" name="Google Shape;1489;p101"/>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490" name="Google Shape;1490;p101"/>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491" name="Google Shape;1491;p101"/>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492" name="Google Shape;1492;p10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493" name="Google Shape;1493;p101"/>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494" name="Google Shape;1494;p101"/>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495" name="Google Shape;1495;p101"/>
          <p:cNvGrpSpPr/>
          <p:nvPr/>
        </p:nvGrpSpPr>
        <p:grpSpPr>
          <a:xfrm>
            <a:off x="1218895" y="3467313"/>
            <a:ext cx="2071187" cy="1656821"/>
            <a:chOff x="457200" y="1378813"/>
            <a:chExt cx="776889" cy="621300"/>
          </a:xfrm>
        </p:grpSpPr>
        <p:sp>
          <p:nvSpPr>
            <p:cNvPr id="1496" name="Google Shape;1496;p101"/>
            <p:cNvSpPr/>
            <p:nvPr/>
          </p:nvSpPr>
          <p:spPr>
            <a:xfrm>
              <a:off x="457200" y="1378813"/>
              <a:ext cx="695400" cy="621300"/>
            </a:xfrm>
            <a:prstGeom prst="roundRect">
              <a:avLst>
                <a:gd name="adj" fmla="val 16667"/>
              </a:avLst>
            </a:prstGeom>
            <a:solidFill>
              <a:srgbClr val="F7EF6A"/>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01</a:t>
              </a:r>
              <a:endParaRPr sz="8000">
                <a:latin typeface="Roboto Thin"/>
                <a:ea typeface="Roboto Thin"/>
                <a:cs typeface="Roboto Thin"/>
                <a:sym typeface="Roboto Thin"/>
              </a:endParaRPr>
            </a:p>
          </p:txBody>
        </p:sp>
        <p:sp>
          <p:nvSpPr>
            <p:cNvPr id="1497" name="Google Shape;1497;p101"/>
            <p:cNvSpPr/>
            <p:nvPr/>
          </p:nvSpPr>
          <p:spPr>
            <a:xfrm rot="5400000">
              <a:off x="969614" y="1607625"/>
              <a:ext cx="340325" cy="188625"/>
            </a:xfrm>
            <a:prstGeom prst="flowChartExtract">
              <a:avLst/>
            </a:prstGeom>
            <a:solidFill>
              <a:srgbClr val="F7EF6A"/>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498" name="Google Shape;1498;p101"/>
          <p:cNvGrpSpPr/>
          <p:nvPr/>
        </p:nvGrpSpPr>
        <p:grpSpPr>
          <a:xfrm>
            <a:off x="1218894" y="5333713"/>
            <a:ext cx="2071187" cy="1656821"/>
            <a:chOff x="457200" y="1378813"/>
            <a:chExt cx="776889" cy="621300"/>
          </a:xfrm>
        </p:grpSpPr>
        <p:sp>
          <p:nvSpPr>
            <p:cNvPr id="1499" name="Google Shape;1499;p101"/>
            <p:cNvSpPr/>
            <p:nvPr/>
          </p:nvSpPr>
          <p:spPr>
            <a:xfrm>
              <a:off x="457200" y="1378813"/>
              <a:ext cx="695400" cy="621300"/>
            </a:xfrm>
            <a:prstGeom prst="roundRect">
              <a:avLst>
                <a:gd name="adj" fmla="val 16667"/>
              </a:avLst>
            </a:prstGeom>
            <a:solidFill>
              <a:srgbClr val="AFCA5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latin typeface="Roboto Thin"/>
                  <a:ea typeface="Roboto Thin"/>
                  <a:cs typeface="Roboto Thin"/>
                  <a:sym typeface="Roboto Thin"/>
                </a:rPr>
                <a:t>02</a:t>
              </a:r>
              <a:endParaRPr sz="8000">
                <a:latin typeface="Roboto Thin"/>
                <a:ea typeface="Roboto Thin"/>
                <a:cs typeface="Roboto Thin"/>
                <a:sym typeface="Roboto Thin"/>
              </a:endParaRPr>
            </a:p>
          </p:txBody>
        </p:sp>
        <p:sp>
          <p:nvSpPr>
            <p:cNvPr id="1500" name="Google Shape;1500;p101"/>
            <p:cNvSpPr/>
            <p:nvPr/>
          </p:nvSpPr>
          <p:spPr>
            <a:xfrm rot="5400000">
              <a:off x="969614" y="1607625"/>
              <a:ext cx="340325" cy="188625"/>
            </a:xfrm>
            <a:prstGeom prst="flowChartExtract">
              <a:avLst/>
            </a:prstGeom>
            <a:solidFill>
              <a:srgbClr val="AFCA5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501" name="Google Shape;1501;p101"/>
          <p:cNvGrpSpPr/>
          <p:nvPr/>
        </p:nvGrpSpPr>
        <p:grpSpPr>
          <a:xfrm>
            <a:off x="1218894" y="7180979"/>
            <a:ext cx="2071187" cy="1656821"/>
            <a:chOff x="457200" y="1378813"/>
            <a:chExt cx="776889" cy="621300"/>
          </a:xfrm>
        </p:grpSpPr>
        <p:sp>
          <p:nvSpPr>
            <p:cNvPr id="1502" name="Google Shape;1502;p101"/>
            <p:cNvSpPr/>
            <p:nvPr/>
          </p:nvSpPr>
          <p:spPr>
            <a:xfrm>
              <a:off x="457200" y="1378813"/>
              <a:ext cx="695400" cy="621300"/>
            </a:xfrm>
            <a:prstGeom prst="roundRect">
              <a:avLst>
                <a:gd name="adj" fmla="val 16667"/>
              </a:avLst>
            </a:prstGeom>
            <a:solidFill>
              <a:srgbClr val="4FA786"/>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03" name="Google Shape;1503;p101"/>
            <p:cNvSpPr/>
            <p:nvPr/>
          </p:nvSpPr>
          <p:spPr>
            <a:xfrm rot="5400000">
              <a:off x="969614" y="1607625"/>
              <a:ext cx="340325" cy="188625"/>
            </a:xfrm>
            <a:prstGeom prst="flowChartExtract">
              <a:avLst/>
            </a:prstGeom>
            <a:solidFill>
              <a:srgbClr val="4FA786"/>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grpSp>
        <p:nvGrpSpPr>
          <p:cNvPr id="1504" name="Google Shape;1504;p101"/>
          <p:cNvGrpSpPr/>
          <p:nvPr/>
        </p:nvGrpSpPr>
        <p:grpSpPr>
          <a:xfrm>
            <a:off x="1218894" y="9040979"/>
            <a:ext cx="2071187" cy="1656821"/>
            <a:chOff x="457200" y="1378813"/>
            <a:chExt cx="776889" cy="621300"/>
          </a:xfrm>
        </p:grpSpPr>
        <p:sp>
          <p:nvSpPr>
            <p:cNvPr id="1505" name="Google Shape;1505;p101"/>
            <p:cNvSpPr/>
            <p:nvPr/>
          </p:nvSpPr>
          <p:spPr>
            <a:xfrm>
              <a:off x="457200" y="1378813"/>
              <a:ext cx="695400" cy="621300"/>
            </a:xfrm>
            <a:prstGeom prst="roundRect">
              <a:avLst>
                <a:gd name="adj" fmla="val 16667"/>
              </a:avLst>
            </a:prstGeom>
            <a:solidFill>
              <a:srgbClr val="1D7E74"/>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06" name="Google Shape;1506;p101"/>
            <p:cNvSpPr/>
            <p:nvPr/>
          </p:nvSpPr>
          <p:spPr>
            <a:xfrm rot="5400000">
              <a:off x="969614" y="1607625"/>
              <a:ext cx="340325" cy="188625"/>
            </a:xfrm>
            <a:prstGeom prst="flowChartExtract">
              <a:avLst/>
            </a:prstGeom>
            <a:solidFill>
              <a:srgbClr val="1D7E74"/>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07" name="Google Shape;1507;p101"/>
          <p:cNvSpPr txBox="1">
            <a:spLocks noGrp="1"/>
          </p:cNvSpPr>
          <p:nvPr>
            <p:ph type="subTitle" idx="3"/>
          </p:nvPr>
        </p:nvSpPr>
        <p:spPr>
          <a:xfrm>
            <a:off x="-200" y="3518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08" name="Google Shape;1508;p101"/>
          <p:cNvSpPr/>
          <p:nvPr/>
        </p:nvSpPr>
        <p:spPr>
          <a:xfrm>
            <a:off x="3605861" y="5340096"/>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09" name="Google Shape;1509;p101"/>
          <p:cNvSpPr/>
          <p:nvPr/>
        </p:nvSpPr>
        <p:spPr>
          <a:xfrm>
            <a:off x="3605861" y="7180933"/>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0" name="Google Shape;1510;p101"/>
          <p:cNvSpPr/>
          <p:nvPr/>
        </p:nvSpPr>
        <p:spPr>
          <a:xfrm>
            <a:off x="3605861" y="9028200"/>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1" name="Google Shape;1511;p101"/>
          <p:cNvSpPr txBox="1">
            <a:spLocks noGrp="1"/>
          </p:cNvSpPr>
          <p:nvPr>
            <p:ph type="subTitle" idx="4"/>
          </p:nvPr>
        </p:nvSpPr>
        <p:spPr>
          <a:xfrm>
            <a:off x="-32458" y="5346533"/>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2" name="Google Shape;1512;p101"/>
          <p:cNvSpPr txBox="1">
            <a:spLocks noGrp="1"/>
          </p:cNvSpPr>
          <p:nvPr>
            <p:ph type="subTitle" idx="5"/>
          </p:nvPr>
        </p:nvSpPr>
        <p:spPr>
          <a:xfrm>
            <a:off x="0" y="71873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13" name="Google Shape;1513;p101"/>
          <p:cNvSpPr txBox="1">
            <a:spLocks noGrp="1"/>
          </p:cNvSpPr>
          <p:nvPr>
            <p:ph type="subTitle" idx="6"/>
          </p:nvPr>
        </p:nvSpPr>
        <p:spPr>
          <a:xfrm>
            <a:off x="-32791" y="90281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14" name="Google Shape;1514;p101"/>
          <p:cNvGrpSpPr/>
          <p:nvPr/>
        </p:nvGrpSpPr>
        <p:grpSpPr>
          <a:xfrm>
            <a:off x="1251686" y="10888246"/>
            <a:ext cx="2071187" cy="1656821"/>
            <a:chOff x="457200" y="1378813"/>
            <a:chExt cx="776889" cy="621300"/>
          </a:xfrm>
        </p:grpSpPr>
        <p:sp>
          <p:nvSpPr>
            <p:cNvPr id="1515" name="Google Shape;1515;p101"/>
            <p:cNvSpPr/>
            <p:nvPr/>
          </p:nvSpPr>
          <p:spPr>
            <a:xfrm>
              <a:off x="457200" y="1378813"/>
              <a:ext cx="695400" cy="621300"/>
            </a:xfrm>
            <a:prstGeom prst="roundRect">
              <a:avLst>
                <a:gd name="adj" fmla="val 16667"/>
              </a:avLst>
            </a:prstGeom>
            <a:solidFill>
              <a:srgbClr val="134F5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16" name="Google Shape;1516;p101"/>
            <p:cNvSpPr/>
            <p:nvPr/>
          </p:nvSpPr>
          <p:spPr>
            <a:xfrm rot="5400000">
              <a:off x="969614" y="1607625"/>
              <a:ext cx="340325" cy="188625"/>
            </a:xfrm>
            <a:prstGeom prst="flowChartExtract">
              <a:avLst/>
            </a:prstGeom>
            <a:solidFill>
              <a:srgbClr val="134F5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17" name="Google Shape;1517;p101"/>
          <p:cNvSpPr/>
          <p:nvPr/>
        </p:nvSpPr>
        <p:spPr>
          <a:xfrm>
            <a:off x="3638652" y="10875467"/>
            <a:ext cx="20040300" cy="165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18" name="Google Shape;1518;p101"/>
          <p:cNvSpPr txBox="1">
            <a:spLocks noGrp="1"/>
          </p:cNvSpPr>
          <p:nvPr>
            <p:ph type="subTitle" idx="7"/>
          </p:nvPr>
        </p:nvSpPr>
        <p:spPr>
          <a:xfrm>
            <a:off x="0" y="10875467"/>
            <a:ext cx="24443100" cy="16185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1519"/>
        <p:cNvGrpSpPr/>
        <p:nvPr/>
      </p:nvGrpSpPr>
      <p:grpSpPr>
        <a:xfrm>
          <a:off x="0" y="0"/>
          <a:ext cx="0" cy="0"/>
          <a:chOff x="0" y="0"/>
          <a:chExt cx="0" cy="0"/>
        </a:xfrm>
      </p:grpSpPr>
      <p:sp>
        <p:nvSpPr>
          <p:cNvPr id="1520" name="Google Shape;1520;p102"/>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21" name="Google Shape;1521;p102"/>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22" name="Google Shape;1522;p102"/>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23" name="Google Shape;1523;p102"/>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24" name="Google Shape;1524;p102"/>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25" name="Google Shape;1525;p102"/>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26" name="Google Shape;1526;p102"/>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27" name="Google Shape;1527;p102"/>
          <p:cNvGrpSpPr/>
          <p:nvPr/>
        </p:nvGrpSpPr>
        <p:grpSpPr>
          <a:xfrm>
            <a:off x="1218895" y="3300915"/>
            <a:ext cx="2071215" cy="1296816"/>
            <a:chOff x="457200" y="1466425"/>
            <a:chExt cx="776900" cy="486300"/>
          </a:xfrm>
        </p:grpSpPr>
        <p:sp>
          <p:nvSpPr>
            <p:cNvPr id="1528" name="Google Shape;1528;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29" name="Google Shape;1529;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0" name="Google Shape;1530;p102"/>
          <p:cNvSpPr txBox="1">
            <a:spLocks noGrp="1"/>
          </p:cNvSpPr>
          <p:nvPr>
            <p:ph type="subTitle" idx="3"/>
          </p:nvPr>
        </p:nvSpPr>
        <p:spPr>
          <a:xfrm>
            <a:off x="-323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31" name="Google Shape;1531;p102"/>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32" name="Google Shape;1532;p102"/>
          <p:cNvGrpSpPr/>
          <p:nvPr/>
        </p:nvGrpSpPr>
        <p:grpSpPr>
          <a:xfrm>
            <a:off x="1218895" y="4877115"/>
            <a:ext cx="2071215" cy="1296816"/>
            <a:chOff x="457200" y="1466425"/>
            <a:chExt cx="776900" cy="486300"/>
          </a:xfrm>
        </p:grpSpPr>
        <p:sp>
          <p:nvSpPr>
            <p:cNvPr id="1533" name="Google Shape;1533;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34" name="Google Shape;1534;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5" name="Google Shape;1535;p102"/>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36" name="Google Shape;1536;p102"/>
          <p:cNvGrpSpPr/>
          <p:nvPr/>
        </p:nvGrpSpPr>
        <p:grpSpPr>
          <a:xfrm>
            <a:off x="1218895" y="6453315"/>
            <a:ext cx="2071215" cy="1296816"/>
            <a:chOff x="457200" y="1466425"/>
            <a:chExt cx="776900" cy="486300"/>
          </a:xfrm>
        </p:grpSpPr>
        <p:sp>
          <p:nvSpPr>
            <p:cNvPr id="1537" name="Google Shape;1537;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38" name="Google Shape;1538;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39" name="Google Shape;1539;p102"/>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0" name="Google Shape;1540;p102"/>
          <p:cNvGrpSpPr/>
          <p:nvPr/>
        </p:nvGrpSpPr>
        <p:grpSpPr>
          <a:xfrm>
            <a:off x="1218895" y="8029515"/>
            <a:ext cx="2071215" cy="1296816"/>
            <a:chOff x="457200" y="1466425"/>
            <a:chExt cx="776900" cy="486300"/>
          </a:xfrm>
        </p:grpSpPr>
        <p:sp>
          <p:nvSpPr>
            <p:cNvPr id="1541" name="Google Shape;1541;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42" name="Google Shape;1542;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43" name="Google Shape;1543;p102"/>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4" name="Google Shape;1544;p102"/>
          <p:cNvGrpSpPr/>
          <p:nvPr/>
        </p:nvGrpSpPr>
        <p:grpSpPr>
          <a:xfrm>
            <a:off x="1218895" y="9605749"/>
            <a:ext cx="2071215" cy="1296816"/>
            <a:chOff x="457200" y="1466425"/>
            <a:chExt cx="776900" cy="486300"/>
          </a:xfrm>
        </p:grpSpPr>
        <p:sp>
          <p:nvSpPr>
            <p:cNvPr id="1545" name="Google Shape;1545;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46" name="Google Shape;1546;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47" name="Google Shape;1547;p102"/>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48" name="Google Shape;1548;p102"/>
          <p:cNvGrpSpPr/>
          <p:nvPr/>
        </p:nvGrpSpPr>
        <p:grpSpPr>
          <a:xfrm>
            <a:off x="1218895" y="11182082"/>
            <a:ext cx="2071215" cy="1296816"/>
            <a:chOff x="457200" y="1466425"/>
            <a:chExt cx="776900" cy="486300"/>
          </a:xfrm>
        </p:grpSpPr>
        <p:sp>
          <p:nvSpPr>
            <p:cNvPr id="1549" name="Google Shape;1549;p102"/>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50" name="Google Shape;1550;p102"/>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51" name="Google Shape;1551;p102"/>
          <p:cNvSpPr txBox="1">
            <a:spLocks noGrp="1"/>
          </p:cNvSpPr>
          <p:nvPr>
            <p:ph type="subTitle" idx="4"/>
          </p:nvPr>
        </p:nvSpPr>
        <p:spPr>
          <a:xfrm>
            <a:off x="-32192" y="49302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2" name="Google Shape;1552;p102"/>
          <p:cNvSpPr txBox="1">
            <a:spLocks noGrp="1"/>
          </p:cNvSpPr>
          <p:nvPr>
            <p:ph type="subTitle" idx="5"/>
          </p:nvPr>
        </p:nvSpPr>
        <p:spPr>
          <a:xfrm>
            <a:off x="-32192" y="65064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3" name="Google Shape;1553;p102"/>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4" name="Google Shape;1554;p102"/>
          <p:cNvSpPr txBox="1">
            <a:spLocks noGrp="1"/>
          </p:cNvSpPr>
          <p:nvPr>
            <p:ph type="subTitle" idx="7"/>
          </p:nvPr>
        </p:nvSpPr>
        <p:spPr>
          <a:xfrm>
            <a:off x="33258" y="9658900"/>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5" name="Google Shape;1555;p102"/>
          <p:cNvSpPr txBox="1">
            <a:spLocks noGrp="1"/>
          </p:cNvSpPr>
          <p:nvPr>
            <p:ph type="subTitle" idx="8"/>
          </p:nvPr>
        </p:nvSpPr>
        <p:spPr>
          <a:xfrm>
            <a:off x="33258" y="11296333"/>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1556"/>
        <p:cNvGrpSpPr/>
        <p:nvPr/>
      </p:nvGrpSpPr>
      <p:grpSpPr>
        <a:xfrm>
          <a:off x="0" y="0"/>
          <a:ext cx="0" cy="0"/>
          <a:chOff x="0" y="0"/>
          <a:chExt cx="0" cy="0"/>
        </a:xfrm>
      </p:grpSpPr>
      <p:sp>
        <p:nvSpPr>
          <p:cNvPr id="1557" name="Google Shape;1557;p103"/>
          <p:cNvSpPr/>
          <p:nvPr/>
        </p:nvSpPr>
        <p:spPr>
          <a:xfrm>
            <a:off x="3605861" y="33008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58" name="Google Shape;1558;p103"/>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59" name="Google Shape;1559;p103"/>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60" name="Google Shape;1560;p103"/>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61" name="Google Shape;1561;p103"/>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62" name="Google Shape;1562;p103"/>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563" name="Google Shape;1563;p103"/>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564" name="Google Shape;1564;p103"/>
          <p:cNvGrpSpPr/>
          <p:nvPr/>
        </p:nvGrpSpPr>
        <p:grpSpPr>
          <a:xfrm>
            <a:off x="1218895" y="3300915"/>
            <a:ext cx="2071215" cy="1296816"/>
            <a:chOff x="457200" y="1466425"/>
            <a:chExt cx="776900" cy="486300"/>
          </a:xfrm>
        </p:grpSpPr>
        <p:sp>
          <p:nvSpPr>
            <p:cNvPr id="1565" name="Google Shape;1565;p103"/>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01</a:t>
              </a:r>
              <a:endParaRPr sz="8000">
                <a:solidFill>
                  <a:srgbClr val="FFFFFF"/>
                </a:solidFill>
                <a:latin typeface="Roboto Thin"/>
                <a:ea typeface="Roboto Thin"/>
                <a:cs typeface="Roboto Thin"/>
                <a:sym typeface="Roboto Thin"/>
              </a:endParaRPr>
            </a:p>
          </p:txBody>
        </p:sp>
        <p:sp>
          <p:nvSpPr>
            <p:cNvPr id="1566" name="Google Shape;1566;p103"/>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67" name="Google Shape;1567;p103"/>
          <p:cNvSpPr txBox="1">
            <a:spLocks noGrp="1"/>
          </p:cNvSpPr>
          <p:nvPr>
            <p:ph type="subTitle" idx="3"/>
          </p:nvPr>
        </p:nvSpPr>
        <p:spPr>
          <a:xfrm>
            <a:off x="-32592" y="3399067"/>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68" name="Google Shape;1568;p103"/>
          <p:cNvSpPr/>
          <p:nvPr/>
        </p:nvSpPr>
        <p:spPr>
          <a:xfrm>
            <a:off x="3605861" y="48770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69" name="Google Shape;1569;p103"/>
          <p:cNvGrpSpPr/>
          <p:nvPr/>
        </p:nvGrpSpPr>
        <p:grpSpPr>
          <a:xfrm>
            <a:off x="1218895" y="4877115"/>
            <a:ext cx="2071215" cy="1296816"/>
            <a:chOff x="457200" y="1466425"/>
            <a:chExt cx="776900" cy="486300"/>
          </a:xfrm>
        </p:grpSpPr>
        <p:sp>
          <p:nvSpPr>
            <p:cNvPr id="1570" name="Google Shape;1570;p103"/>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02</a:t>
              </a:r>
              <a:endParaRPr sz="8000">
                <a:solidFill>
                  <a:srgbClr val="FFFFFF"/>
                </a:solidFill>
                <a:latin typeface="Roboto Thin"/>
                <a:ea typeface="Roboto Thin"/>
                <a:cs typeface="Roboto Thin"/>
                <a:sym typeface="Roboto Thin"/>
              </a:endParaRPr>
            </a:p>
          </p:txBody>
        </p:sp>
        <p:sp>
          <p:nvSpPr>
            <p:cNvPr id="1571" name="Google Shape;1571;p103"/>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2" name="Google Shape;1572;p103"/>
          <p:cNvSpPr/>
          <p:nvPr/>
        </p:nvSpPr>
        <p:spPr>
          <a:xfrm>
            <a:off x="3605861" y="64532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3" name="Google Shape;1573;p103"/>
          <p:cNvGrpSpPr/>
          <p:nvPr/>
        </p:nvGrpSpPr>
        <p:grpSpPr>
          <a:xfrm>
            <a:off x="1218895" y="6453315"/>
            <a:ext cx="2071215" cy="1296816"/>
            <a:chOff x="457200" y="1466425"/>
            <a:chExt cx="776900" cy="486300"/>
          </a:xfrm>
        </p:grpSpPr>
        <p:sp>
          <p:nvSpPr>
            <p:cNvPr id="1574" name="Google Shape;1574;p103"/>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03</a:t>
              </a:r>
              <a:endParaRPr sz="8000">
                <a:solidFill>
                  <a:srgbClr val="FFFFFF"/>
                </a:solidFill>
                <a:latin typeface="Roboto Thin"/>
                <a:ea typeface="Roboto Thin"/>
                <a:cs typeface="Roboto Thin"/>
                <a:sym typeface="Roboto Thin"/>
              </a:endParaRPr>
            </a:p>
          </p:txBody>
        </p:sp>
        <p:sp>
          <p:nvSpPr>
            <p:cNvPr id="1575" name="Google Shape;1575;p103"/>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76" name="Google Shape;1576;p103"/>
          <p:cNvSpPr/>
          <p:nvPr/>
        </p:nvSpPr>
        <p:spPr>
          <a:xfrm>
            <a:off x="3605861" y="8029467"/>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77" name="Google Shape;1577;p103"/>
          <p:cNvGrpSpPr/>
          <p:nvPr/>
        </p:nvGrpSpPr>
        <p:grpSpPr>
          <a:xfrm>
            <a:off x="1218895" y="8029515"/>
            <a:ext cx="2071215" cy="1296816"/>
            <a:chOff x="457200" y="1466425"/>
            <a:chExt cx="776900" cy="486300"/>
          </a:xfrm>
        </p:grpSpPr>
        <p:sp>
          <p:nvSpPr>
            <p:cNvPr id="1578" name="Google Shape;1578;p103"/>
            <p:cNvSpPr/>
            <p:nvPr/>
          </p:nvSpPr>
          <p:spPr>
            <a:xfrm>
              <a:off x="457200" y="1466425"/>
              <a:ext cx="695400" cy="486300"/>
            </a:xfrm>
            <a:prstGeom prst="roundRect">
              <a:avLst>
                <a:gd name="adj" fmla="val 16667"/>
              </a:avLst>
            </a:prstGeom>
            <a:solidFill>
              <a:srgbClr val="AFC0DC"/>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04</a:t>
              </a:r>
              <a:endParaRPr sz="8000">
                <a:solidFill>
                  <a:srgbClr val="FFFFFF"/>
                </a:solidFill>
                <a:latin typeface="Roboto Thin"/>
                <a:ea typeface="Roboto Thin"/>
                <a:cs typeface="Roboto Thin"/>
                <a:sym typeface="Roboto Thin"/>
              </a:endParaRPr>
            </a:p>
          </p:txBody>
        </p:sp>
        <p:sp>
          <p:nvSpPr>
            <p:cNvPr id="1579" name="Google Shape;1579;p103"/>
            <p:cNvSpPr/>
            <p:nvPr/>
          </p:nvSpPr>
          <p:spPr>
            <a:xfrm rot="5400000">
              <a:off x="973100" y="1624950"/>
              <a:ext cx="333375" cy="188625"/>
            </a:xfrm>
            <a:prstGeom prst="flowChartExtract">
              <a:avLst/>
            </a:prstGeom>
            <a:solidFill>
              <a:srgbClr val="AFC0DC"/>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0" name="Google Shape;1580;p103"/>
          <p:cNvSpPr/>
          <p:nvPr/>
        </p:nvSpPr>
        <p:spPr>
          <a:xfrm>
            <a:off x="3605861" y="9605700"/>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81" name="Google Shape;1581;p103"/>
          <p:cNvGrpSpPr/>
          <p:nvPr/>
        </p:nvGrpSpPr>
        <p:grpSpPr>
          <a:xfrm>
            <a:off x="1218895" y="9605749"/>
            <a:ext cx="2071215" cy="1296816"/>
            <a:chOff x="457200" y="1466425"/>
            <a:chExt cx="776900" cy="486300"/>
          </a:xfrm>
        </p:grpSpPr>
        <p:sp>
          <p:nvSpPr>
            <p:cNvPr id="1582" name="Google Shape;1582;p103"/>
            <p:cNvSpPr/>
            <p:nvPr/>
          </p:nvSpPr>
          <p:spPr>
            <a:xfrm>
              <a:off x="457200" y="1466425"/>
              <a:ext cx="695400" cy="486300"/>
            </a:xfrm>
            <a:prstGeom prst="roundRect">
              <a:avLst>
                <a:gd name="adj" fmla="val 16667"/>
              </a:avLst>
            </a:prstGeom>
            <a:solidFill>
              <a:srgbClr val="365C8B"/>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05</a:t>
              </a:r>
              <a:endParaRPr sz="8000">
                <a:solidFill>
                  <a:srgbClr val="FFFFFF"/>
                </a:solidFill>
                <a:latin typeface="Roboto Thin"/>
                <a:ea typeface="Roboto Thin"/>
                <a:cs typeface="Roboto Thin"/>
                <a:sym typeface="Roboto Thin"/>
              </a:endParaRPr>
            </a:p>
          </p:txBody>
        </p:sp>
        <p:sp>
          <p:nvSpPr>
            <p:cNvPr id="1583" name="Google Shape;1583;p103"/>
            <p:cNvSpPr/>
            <p:nvPr/>
          </p:nvSpPr>
          <p:spPr>
            <a:xfrm rot="5400000">
              <a:off x="973100" y="1624950"/>
              <a:ext cx="333375" cy="188625"/>
            </a:xfrm>
            <a:prstGeom prst="flowChartExtract">
              <a:avLst/>
            </a:prstGeom>
            <a:solidFill>
              <a:srgbClr val="365C8B"/>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4" name="Google Shape;1584;p103"/>
          <p:cNvSpPr/>
          <p:nvPr/>
        </p:nvSpPr>
        <p:spPr>
          <a:xfrm>
            <a:off x="3605861" y="11182033"/>
            <a:ext cx="20040300" cy="12969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585" name="Google Shape;1585;p103"/>
          <p:cNvGrpSpPr/>
          <p:nvPr/>
        </p:nvGrpSpPr>
        <p:grpSpPr>
          <a:xfrm>
            <a:off x="1218895" y="11182082"/>
            <a:ext cx="2071215" cy="1296816"/>
            <a:chOff x="457200" y="1466425"/>
            <a:chExt cx="776900" cy="486300"/>
          </a:xfrm>
        </p:grpSpPr>
        <p:sp>
          <p:nvSpPr>
            <p:cNvPr id="1586" name="Google Shape;1586;p103"/>
            <p:cNvSpPr/>
            <p:nvPr/>
          </p:nvSpPr>
          <p:spPr>
            <a:xfrm>
              <a:off x="457200" y="1466425"/>
              <a:ext cx="695400" cy="486300"/>
            </a:xfrm>
            <a:prstGeom prst="roundRect">
              <a:avLst>
                <a:gd name="adj" fmla="val 16667"/>
              </a:avLst>
            </a:prstGeom>
            <a:solidFill>
              <a:srgbClr val="21294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8000">
                  <a:solidFill>
                    <a:srgbClr val="FFFFFF"/>
                  </a:solidFill>
                  <a:latin typeface="Roboto Thin"/>
                  <a:ea typeface="Roboto Thin"/>
                  <a:cs typeface="Roboto Thin"/>
                  <a:sym typeface="Roboto Thin"/>
                </a:rPr>
                <a:t>06</a:t>
              </a:r>
              <a:endParaRPr sz="8000">
                <a:solidFill>
                  <a:srgbClr val="FFFFFF"/>
                </a:solidFill>
                <a:latin typeface="Roboto Thin"/>
                <a:ea typeface="Roboto Thin"/>
                <a:cs typeface="Roboto Thin"/>
                <a:sym typeface="Roboto Thin"/>
              </a:endParaRPr>
            </a:p>
          </p:txBody>
        </p:sp>
        <p:sp>
          <p:nvSpPr>
            <p:cNvPr id="1587" name="Google Shape;1587;p103"/>
            <p:cNvSpPr/>
            <p:nvPr/>
          </p:nvSpPr>
          <p:spPr>
            <a:xfrm rot="5400000">
              <a:off x="973100" y="1624950"/>
              <a:ext cx="333375" cy="188625"/>
            </a:xfrm>
            <a:prstGeom prst="flowChartExtract">
              <a:avLst/>
            </a:prstGeom>
            <a:solidFill>
              <a:srgbClr val="21294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588" name="Google Shape;1588;p103"/>
          <p:cNvSpPr txBox="1">
            <a:spLocks noGrp="1"/>
          </p:cNvSpPr>
          <p:nvPr>
            <p:ph type="subTitle" idx="4"/>
          </p:nvPr>
        </p:nvSpPr>
        <p:spPr>
          <a:xfrm>
            <a:off x="-32791" y="49568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89" name="Google Shape;1589;p103"/>
          <p:cNvSpPr txBox="1">
            <a:spLocks noGrp="1"/>
          </p:cNvSpPr>
          <p:nvPr>
            <p:ph type="subTitle" idx="5"/>
          </p:nvPr>
        </p:nvSpPr>
        <p:spPr>
          <a:xfrm>
            <a:off x="32658" y="6506467"/>
            <a:ext cx="243777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0" name="Google Shape;1590;p103"/>
          <p:cNvSpPr txBox="1">
            <a:spLocks noGrp="1"/>
          </p:cNvSpPr>
          <p:nvPr>
            <p:ph type="subTitle" idx="6"/>
          </p:nvPr>
        </p:nvSpPr>
        <p:spPr>
          <a:xfrm>
            <a:off x="-32392" y="80827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1" name="Google Shape;1591;p103"/>
          <p:cNvSpPr txBox="1">
            <a:spLocks noGrp="1"/>
          </p:cNvSpPr>
          <p:nvPr>
            <p:ph type="subTitle" idx="7"/>
          </p:nvPr>
        </p:nvSpPr>
        <p:spPr>
          <a:xfrm>
            <a:off x="-32325" y="96589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2" name="Google Shape;1592;p103"/>
          <p:cNvSpPr txBox="1">
            <a:spLocks noGrp="1"/>
          </p:cNvSpPr>
          <p:nvPr>
            <p:ph type="subTitle" idx="8"/>
          </p:nvPr>
        </p:nvSpPr>
        <p:spPr>
          <a:xfrm>
            <a:off x="-32392" y="11296333"/>
            <a:ext cx="24443100" cy="1190400"/>
          </a:xfrm>
          <a:prstGeom prst="rect">
            <a:avLst/>
          </a:prstGeom>
          <a:noFill/>
          <a:ln>
            <a:noFill/>
          </a:ln>
        </p:spPr>
        <p:txBody>
          <a:bodyPr spcFirstLastPara="1" wrap="square" lIns="4144550"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1593"/>
        <p:cNvGrpSpPr/>
        <p:nvPr/>
      </p:nvGrpSpPr>
      <p:grpSpPr>
        <a:xfrm>
          <a:off x="0" y="0"/>
          <a:ext cx="0" cy="0"/>
          <a:chOff x="0" y="0"/>
          <a:chExt cx="0" cy="0"/>
        </a:xfrm>
      </p:grpSpPr>
      <p:sp>
        <p:nvSpPr>
          <p:cNvPr id="1594" name="Google Shape;1594;p104"/>
          <p:cNvSpPr/>
          <p:nvPr/>
        </p:nvSpPr>
        <p:spPr>
          <a:xfrm>
            <a:off x="3344462" y="30976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sp>
        <p:nvSpPr>
          <p:cNvPr id="1595" name="Google Shape;1595;p104"/>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596" name="Google Shape;1596;p104"/>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597" name="Google Shape;1597;p104"/>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598" name="Google Shape;1598;p10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599" name="Google Shape;1599;p104"/>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00" name="Google Shape;1600;p104"/>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grpSp>
        <p:nvGrpSpPr>
          <p:cNvPr id="1601" name="Google Shape;1601;p104"/>
          <p:cNvGrpSpPr/>
          <p:nvPr/>
        </p:nvGrpSpPr>
        <p:grpSpPr>
          <a:xfrm>
            <a:off x="1218958" y="3066140"/>
            <a:ext cx="1901385" cy="1190462"/>
            <a:chOff x="457200" y="1466425"/>
            <a:chExt cx="776900" cy="486300"/>
          </a:xfrm>
        </p:grpSpPr>
        <p:sp>
          <p:nvSpPr>
            <p:cNvPr id="1602" name="Google Shape;160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01</a:t>
              </a:r>
              <a:endParaRPr sz="6900">
                <a:solidFill>
                  <a:srgbClr val="FFFFFF"/>
                </a:solidFill>
                <a:latin typeface="Roboto Light"/>
                <a:ea typeface="Roboto Light"/>
                <a:cs typeface="Roboto Light"/>
                <a:sym typeface="Roboto Light"/>
              </a:endParaRPr>
            </a:p>
          </p:txBody>
        </p:sp>
        <p:sp>
          <p:nvSpPr>
            <p:cNvPr id="1603" name="Google Shape;160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4" name="Google Shape;1604;p104"/>
          <p:cNvSpPr txBox="1">
            <a:spLocks noGrp="1"/>
          </p:cNvSpPr>
          <p:nvPr>
            <p:ph type="subTitle" idx="3"/>
          </p:nvPr>
        </p:nvSpPr>
        <p:spPr>
          <a:xfrm>
            <a:off x="0" y="31342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05" name="Google Shape;1605;p104"/>
          <p:cNvSpPr/>
          <p:nvPr/>
        </p:nvSpPr>
        <p:spPr>
          <a:xfrm>
            <a:off x="3344462" y="44913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06" name="Google Shape;1606;p104"/>
          <p:cNvGrpSpPr/>
          <p:nvPr/>
        </p:nvGrpSpPr>
        <p:grpSpPr>
          <a:xfrm>
            <a:off x="1218958" y="4459807"/>
            <a:ext cx="1901385" cy="1190462"/>
            <a:chOff x="457200" y="1466425"/>
            <a:chExt cx="776900" cy="486300"/>
          </a:xfrm>
        </p:grpSpPr>
        <p:sp>
          <p:nvSpPr>
            <p:cNvPr id="1607" name="Google Shape;160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02</a:t>
              </a:r>
              <a:endParaRPr sz="6900">
                <a:solidFill>
                  <a:srgbClr val="FFFFFF"/>
                </a:solidFill>
                <a:latin typeface="Roboto Light"/>
                <a:ea typeface="Roboto Light"/>
                <a:cs typeface="Roboto Light"/>
                <a:sym typeface="Roboto Light"/>
              </a:endParaRPr>
            </a:p>
          </p:txBody>
        </p:sp>
        <p:sp>
          <p:nvSpPr>
            <p:cNvPr id="1608" name="Google Shape;160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09" name="Google Shape;1609;p104"/>
          <p:cNvSpPr txBox="1">
            <a:spLocks noGrp="1"/>
          </p:cNvSpPr>
          <p:nvPr>
            <p:ph type="subTitle" idx="4"/>
          </p:nvPr>
        </p:nvSpPr>
        <p:spPr>
          <a:xfrm>
            <a:off x="333" y="45278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0" name="Google Shape;1610;p104"/>
          <p:cNvSpPr/>
          <p:nvPr/>
        </p:nvSpPr>
        <p:spPr>
          <a:xfrm>
            <a:off x="3344396" y="5886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1" name="Google Shape;1611;p104"/>
          <p:cNvGrpSpPr/>
          <p:nvPr/>
        </p:nvGrpSpPr>
        <p:grpSpPr>
          <a:xfrm>
            <a:off x="1218892" y="5854874"/>
            <a:ext cx="1901385" cy="1190462"/>
            <a:chOff x="457200" y="1466425"/>
            <a:chExt cx="776900" cy="486300"/>
          </a:xfrm>
        </p:grpSpPr>
        <p:sp>
          <p:nvSpPr>
            <p:cNvPr id="1612" name="Google Shape;161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03</a:t>
              </a:r>
              <a:endParaRPr sz="6900">
                <a:solidFill>
                  <a:srgbClr val="FFFFFF"/>
                </a:solidFill>
                <a:latin typeface="Roboto Light"/>
                <a:ea typeface="Roboto Light"/>
                <a:cs typeface="Roboto Light"/>
                <a:sym typeface="Roboto Light"/>
              </a:endParaRPr>
            </a:p>
          </p:txBody>
        </p:sp>
        <p:sp>
          <p:nvSpPr>
            <p:cNvPr id="1613" name="Google Shape;161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4" name="Google Shape;1614;p104"/>
          <p:cNvSpPr txBox="1">
            <a:spLocks noGrp="1"/>
          </p:cNvSpPr>
          <p:nvPr>
            <p:ph type="subTitle" idx="5"/>
          </p:nvPr>
        </p:nvSpPr>
        <p:spPr>
          <a:xfrm>
            <a:off x="0" y="5922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15" name="Google Shape;1615;p104"/>
          <p:cNvSpPr/>
          <p:nvPr/>
        </p:nvSpPr>
        <p:spPr>
          <a:xfrm>
            <a:off x="3344396" y="7280067"/>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16" name="Google Shape;1616;p104"/>
          <p:cNvGrpSpPr/>
          <p:nvPr/>
        </p:nvGrpSpPr>
        <p:grpSpPr>
          <a:xfrm>
            <a:off x="1218892" y="7248540"/>
            <a:ext cx="1901385" cy="1190462"/>
            <a:chOff x="457200" y="1466425"/>
            <a:chExt cx="776900" cy="486300"/>
          </a:xfrm>
        </p:grpSpPr>
        <p:sp>
          <p:nvSpPr>
            <p:cNvPr id="1617" name="Google Shape;161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04</a:t>
              </a:r>
              <a:endParaRPr sz="6900">
                <a:solidFill>
                  <a:srgbClr val="FFFFFF"/>
                </a:solidFill>
                <a:latin typeface="Roboto Light"/>
                <a:ea typeface="Roboto Light"/>
                <a:cs typeface="Roboto Light"/>
                <a:sym typeface="Roboto Light"/>
              </a:endParaRPr>
            </a:p>
          </p:txBody>
        </p:sp>
        <p:sp>
          <p:nvSpPr>
            <p:cNvPr id="1618" name="Google Shape;161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19" name="Google Shape;1619;p104"/>
          <p:cNvSpPr txBox="1">
            <a:spLocks noGrp="1"/>
          </p:cNvSpPr>
          <p:nvPr>
            <p:ph type="subTitle" idx="6"/>
          </p:nvPr>
        </p:nvSpPr>
        <p:spPr>
          <a:xfrm>
            <a:off x="-333" y="7316600"/>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0" name="Google Shape;1620;p104"/>
          <p:cNvSpPr/>
          <p:nvPr/>
        </p:nvSpPr>
        <p:spPr>
          <a:xfrm>
            <a:off x="3344462" y="86737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1" name="Google Shape;1621;p104"/>
          <p:cNvGrpSpPr/>
          <p:nvPr/>
        </p:nvGrpSpPr>
        <p:grpSpPr>
          <a:xfrm>
            <a:off x="1218958" y="8642207"/>
            <a:ext cx="1901385" cy="1190462"/>
            <a:chOff x="457200" y="1466425"/>
            <a:chExt cx="776900" cy="486300"/>
          </a:xfrm>
        </p:grpSpPr>
        <p:sp>
          <p:nvSpPr>
            <p:cNvPr id="1622" name="Google Shape;162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05</a:t>
              </a:r>
              <a:endParaRPr sz="6900">
                <a:solidFill>
                  <a:srgbClr val="FFFFFF"/>
                </a:solidFill>
                <a:latin typeface="Roboto Light"/>
                <a:ea typeface="Roboto Light"/>
                <a:cs typeface="Roboto Light"/>
                <a:sym typeface="Roboto Light"/>
              </a:endParaRPr>
            </a:p>
          </p:txBody>
        </p:sp>
        <p:sp>
          <p:nvSpPr>
            <p:cNvPr id="1623" name="Google Shape;162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24" name="Google Shape;1624;p104"/>
          <p:cNvSpPr txBox="1">
            <a:spLocks noGrp="1"/>
          </p:cNvSpPr>
          <p:nvPr>
            <p:ph type="subTitle" idx="7"/>
          </p:nvPr>
        </p:nvSpPr>
        <p:spPr>
          <a:xfrm>
            <a:off x="67" y="87102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25" name="Google Shape;1625;p104"/>
          <p:cNvSpPr/>
          <p:nvPr/>
        </p:nvSpPr>
        <p:spPr>
          <a:xfrm>
            <a:off x="3344462" y="10067400"/>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26" name="Google Shape;1626;p104"/>
          <p:cNvGrpSpPr/>
          <p:nvPr/>
        </p:nvGrpSpPr>
        <p:grpSpPr>
          <a:xfrm>
            <a:off x="1218958" y="10035874"/>
            <a:ext cx="1901385" cy="1190462"/>
            <a:chOff x="457200" y="1466425"/>
            <a:chExt cx="776900" cy="486300"/>
          </a:xfrm>
        </p:grpSpPr>
        <p:sp>
          <p:nvSpPr>
            <p:cNvPr id="1627" name="Google Shape;1627;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06</a:t>
              </a:r>
              <a:endParaRPr sz="6900">
                <a:solidFill>
                  <a:srgbClr val="FFFFFF"/>
                </a:solidFill>
                <a:latin typeface="Roboto Light"/>
                <a:ea typeface="Roboto Light"/>
                <a:cs typeface="Roboto Light"/>
                <a:sym typeface="Roboto Light"/>
              </a:endParaRPr>
            </a:p>
          </p:txBody>
        </p:sp>
        <p:sp>
          <p:nvSpPr>
            <p:cNvPr id="1628" name="Google Shape;1628;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29" name="Google Shape;1629;p104"/>
          <p:cNvSpPr txBox="1">
            <a:spLocks noGrp="1"/>
          </p:cNvSpPr>
          <p:nvPr>
            <p:ph type="subTitle" idx="8"/>
          </p:nvPr>
        </p:nvSpPr>
        <p:spPr>
          <a:xfrm>
            <a:off x="-133" y="10103933"/>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0" name="Google Shape;1630;p104"/>
          <p:cNvSpPr/>
          <p:nvPr/>
        </p:nvSpPr>
        <p:spPr>
          <a:xfrm>
            <a:off x="3344462" y="11529133"/>
            <a:ext cx="20368200" cy="11904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31" name="Google Shape;1631;p104"/>
          <p:cNvGrpSpPr/>
          <p:nvPr/>
        </p:nvGrpSpPr>
        <p:grpSpPr>
          <a:xfrm>
            <a:off x="1218958" y="11497607"/>
            <a:ext cx="1901385" cy="1190462"/>
            <a:chOff x="457200" y="1466425"/>
            <a:chExt cx="776900" cy="486300"/>
          </a:xfrm>
        </p:grpSpPr>
        <p:sp>
          <p:nvSpPr>
            <p:cNvPr id="1632" name="Google Shape;1632;p104"/>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6900">
                  <a:solidFill>
                    <a:srgbClr val="FFFFFF"/>
                  </a:solidFill>
                  <a:latin typeface="Roboto Light"/>
                  <a:ea typeface="Roboto Light"/>
                  <a:cs typeface="Roboto Light"/>
                  <a:sym typeface="Roboto Light"/>
                </a:rPr>
                <a:t>07</a:t>
              </a:r>
              <a:endParaRPr sz="6900">
                <a:solidFill>
                  <a:srgbClr val="FFFFFF"/>
                </a:solidFill>
                <a:latin typeface="Roboto Light"/>
                <a:ea typeface="Roboto Light"/>
                <a:cs typeface="Roboto Light"/>
                <a:sym typeface="Roboto Light"/>
              </a:endParaRPr>
            </a:p>
          </p:txBody>
        </p:sp>
        <p:sp>
          <p:nvSpPr>
            <p:cNvPr id="1633" name="Google Shape;1633;p104"/>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34" name="Google Shape;1634;p104"/>
          <p:cNvSpPr txBox="1">
            <a:spLocks noGrp="1"/>
          </p:cNvSpPr>
          <p:nvPr>
            <p:ph type="subTitle" idx="9"/>
          </p:nvPr>
        </p:nvSpPr>
        <p:spPr>
          <a:xfrm>
            <a:off x="67" y="11565667"/>
            <a:ext cx="23646600" cy="1190400"/>
          </a:xfrm>
          <a:prstGeom prst="rect">
            <a:avLst/>
          </a:prstGeom>
          <a:noFill/>
          <a:ln>
            <a:noFill/>
          </a:ln>
        </p:spPr>
        <p:txBody>
          <a:bodyPr spcFirstLastPara="1" wrap="square" lIns="390072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1635"/>
        <p:cNvGrpSpPr/>
        <p:nvPr/>
      </p:nvGrpSpPr>
      <p:grpSpPr>
        <a:xfrm>
          <a:off x="0" y="0"/>
          <a:ext cx="0" cy="0"/>
          <a:chOff x="0" y="0"/>
          <a:chExt cx="0" cy="0"/>
        </a:xfrm>
      </p:grpSpPr>
      <p:sp>
        <p:nvSpPr>
          <p:cNvPr id="1636" name="Google Shape;1636;p105"/>
          <p:cNvSpPr txBox="1">
            <a:spLocks noGrp="1"/>
          </p:cNvSpPr>
          <p:nvPr>
            <p:ph type="title"/>
          </p:nvPr>
        </p:nvSpPr>
        <p:spPr>
          <a:xfrm>
            <a:off x="-32791" y="0"/>
            <a:ext cx="24443100" cy="1423200"/>
          </a:xfrm>
          <a:prstGeom prst="rect">
            <a:avLst/>
          </a:prstGeom>
          <a:noFill/>
          <a:ln>
            <a:noFill/>
          </a:ln>
        </p:spPr>
        <p:txBody>
          <a:bodyPr spcFirstLastPara="1" wrap="square" lIns="1219000" tIns="487575" rIns="731350" bIns="243750" anchor="t" anchorCtr="0">
            <a:noAutofit/>
          </a:bodyPr>
          <a:lstStyle>
            <a:lvl1pPr lvl="0" rtl="0">
              <a:spcBef>
                <a:spcPts val="0"/>
              </a:spcBef>
              <a:spcAft>
                <a:spcPts val="0"/>
              </a:spcAft>
              <a:buNone/>
              <a:defRPr sz="6400">
                <a:latin typeface="Roboto Medium"/>
                <a:ea typeface="Roboto Medium"/>
                <a:cs typeface="Roboto Medium"/>
                <a:sym typeface="Roboto Medium"/>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37" name="Google Shape;1637;p105"/>
          <p:cNvSpPr txBox="1">
            <a:spLocks noGrp="1"/>
          </p:cNvSpPr>
          <p:nvPr>
            <p:ph type="subTitle" idx="1"/>
          </p:nvPr>
        </p:nvSpPr>
        <p:spPr>
          <a:xfrm>
            <a:off x="0" y="1802600"/>
            <a:ext cx="24377700" cy="972900"/>
          </a:xfrm>
          <a:prstGeom prst="rect">
            <a:avLst/>
          </a:prstGeom>
          <a:noFill/>
          <a:ln>
            <a:noFill/>
          </a:ln>
        </p:spPr>
        <p:txBody>
          <a:bodyPr spcFirstLastPara="1" wrap="square" lIns="1219000" tIns="243750" rIns="1219000" bIns="0" anchor="t" anchorCtr="0">
            <a:noAutofit/>
          </a:bodyPr>
          <a:lstStyle>
            <a:lvl1pPr lvl="0" rtl="0">
              <a:spcBef>
                <a:spcPts val="0"/>
              </a:spcBef>
              <a:spcAft>
                <a:spcPts val="0"/>
              </a:spcAft>
              <a:buNone/>
              <a:defRPr sz="48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cxnSp>
        <p:nvCxnSpPr>
          <p:cNvPr id="1638" name="Google Shape;1638;p105"/>
          <p:cNvCxnSpPr/>
          <p:nvPr/>
        </p:nvCxnSpPr>
        <p:spPr>
          <a:xfrm>
            <a:off x="731476" y="1706880"/>
            <a:ext cx="22915500" cy="27300"/>
          </a:xfrm>
          <a:prstGeom prst="straightConnector1">
            <a:avLst/>
          </a:prstGeom>
          <a:noFill/>
          <a:ln w="9525" cap="flat" cmpd="sng">
            <a:solidFill>
              <a:schemeClr val="dk2"/>
            </a:solidFill>
            <a:prstDash val="solid"/>
            <a:round/>
            <a:headEnd type="none" w="med" len="med"/>
            <a:tailEnd type="none" w="med" len="med"/>
          </a:ln>
        </p:spPr>
      </p:cxnSp>
      <p:sp>
        <p:nvSpPr>
          <p:cNvPr id="1639" name="Google Shape;1639;p10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lvl1pPr lvl="0" rtl="0">
              <a:buNone/>
              <a:defRPr sz="1600">
                <a:solidFill>
                  <a:srgbClr val="000000"/>
                </a:solidFill>
              </a:defRPr>
            </a:lvl1pPr>
            <a:lvl2pPr lvl="1" rtl="0">
              <a:buNone/>
              <a:defRPr sz="1600">
                <a:solidFill>
                  <a:srgbClr val="000000"/>
                </a:solidFill>
              </a:defRPr>
            </a:lvl2pPr>
            <a:lvl3pPr lvl="2" rtl="0">
              <a:buNone/>
              <a:defRPr sz="1600">
                <a:solidFill>
                  <a:srgbClr val="000000"/>
                </a:solidFill>
              </a:defRPr>
            </a:lvl3pPr>
            <a:lvl4pPr lvl="3" rtl="0">
              <a:buNone/>
              <a:defRPr sz="1600">
                <a:solidFill>
                  <a:srgbClr val="000000"/>
                </a:solidFill>
              </a:defRPr>
            </a:lvl4pPr>
            <a:lvl5pPr lvl="4" rtl="0">
              <a:buNone/>
              <a:defRPr sz="1600">
                <a:solidFill>
                  <a:srgbClr val="000000"/>
                </a:solidFill>
              </a:defRPr>
            </a:lvl5pPr>
            <a:lvl6pPr lvl="5" rtl="0">
              <a:buNone/>
              <a:defRPr sz="1600">
                <a:solidFill>
                  <a:srgbClr val="000000"/>
                </a:solidFill>
              </a:defRPr>
            </a:lvl6pPr>
            <a:lvl7pPr lvl="6" rtl="0">
              <a:buNone/>
              <a:defRPr sz="1600">
                <a:solidFill>
                  <a:srgbClr val="000000"/>
                </a:solidFill>
              </a:defRPr>
            </a:lvl7pPr>
            <a:lvl8pPr lvl="7" rtl="0">
              <a:buNone/>
              <a:defRPr sz="1600">
                <a:solidFill>
                  <a:srgbClr val="000000"/>
                </a:solidFill>
              </a:defRPr>
            </a:lvl8pPr>
            <a:lvl9pPr lvl="8" rtl="0">
              <a:buNone/>
              <a:defRPr sz="1600">
                <a:solidFill>
                  <a:srgbClr val="000000"/>
                </a:solidFill>
              </a:defRPr>
            </a:lvl9pPr>
          </a:lstStyle>
          <a:p>
            <a:pPr marL="0" lvl="0" indent="0" algn="r" rtl="0">
              <a:spcBef>
                <a:spcPts val="0"/>
              </a:spcBef>
              <a:spcAft>
                <a:spcPts val="0"/>
              </a:spcAft>
              <a:buNone/>
            </a:pPr>
            <a:fld id="{00000000-1234-1234-1234-123412341234}" type="slidenum">
              <a:rPr lang="en-US"/>
              <a:t>‹#›</a:t>
            </a:fld>
            <a:endParaRPr/>
          </a:p>
        </p:txBody>
      </p:sp>
      <p:cxnSp>
        <p:nvCxnSpPr>
          <p:cNvPr id="1640" name="Google Shape;1640;p105"/>
          <p:cNvCxnSpPr/>
          <p:nvPr/>
        </p:nvCxnSpPr>
        <p:spPr>
          <a:xfrm>
            <a:off x="731329" y="13083880"/>
            <a:ext cx="22915500" cy="27300"/>
          </a:xfrm>
          <a:prstGeom prst="straightConnector1">
            <a:avLst/>
          </a:prstGeom>
          <a:noFill/>
          <a:ln w="9525" cap="flat" cmpd="sng">
            <a:solidFill>
              <a:srgbClr val="A9B7C0"/>
            </a:solidFill>
            <a:prstDash val="solid"/>
            <a:round/>
            <a:headEnd type="none" w="med" len="med"/>
            <a:tailEnd type="none" w="med" len="med"/>
          </a:ln>
        </p:spPr>
      </p:cxnSp>
      <p:sp>
        <p:nvSpPr>
          <p:cNvPr id="1641" name="Google Shape;1641;p105"/>
          <p:cNvSpPr txBox="1">
            <a:spLocks noGrp="1"/>
          </p:cNvSpPr>
          <p:nvPr>
            <p:ph type="subTitle" idx="2"/>
          </p:nvPr>
        </p:nvSpPr>
        <p:spPr>
          <a:xfrm>
            <a:off x="-32791" y="13111067"/>
            <a:ext cx="21252900" cy="604800"/>
          </a:xfrm>
          <a:prstGeom prst="rect">
            <a:avLst/>
          </a:prstGeom>
          <a:noFill/>
          <a:ln>
            <a:noFill/>
          </a:ln>
        </p:spPr>
        <p:txBody>
          <a:bodyPr spcFirstLastPara="1" wrap="square" lIns="731350" tIns="121850" rIns="0" bIns="0" anchor="t" anchorCtr="0">
            <a:noAutofit/>
          </a:bodyPr>
          <a:lstStyle>
            <a:lvl1pPr lvl="0" rtl="0">
              <a:spcBef>
                <a:spcPts val="0"/>
              </a:spcBef>
              <a:spcAft>
                <a:spcPts val="0"/>
              </a:spcAft>
              <a:buNone/>
              <a:defRPr sz="1900"/>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2" name="Google Shape;1642;p105"/>
          <p:cNvSpPr/>
          <p:nvPr/>
        </p:nvSpPr>
        <p:spPr>
          <a:xfrm>
            <a:off x="3143481" y="10328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3" name="Google Shape;1643;p105"/>
          <p:cNvGrpSpPr/>
          <p:nvPr/>
        </p:nvGrpSpPr>
        <p:grpSpPr>
          <a:xfrm>
            <a:off x="1219475" y="10328151"/>
            <a:ext cx="1606396" cy="1005814"/>
            <a:chOff x="457200" y="1466425"/>
            <a:chExt cx="776900" cy="486300"/>
          </a:xfrm>
        </p:grpSpPr>
        <p:sp>
          <p:nvSpPr>
            <p:cNvPr id="1644" name="Google Shape;164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07</a:t>
              </a:r>
              <a:endParaRPr sz="5300">
                <a:solidFill>
                  <a:srgbClr val="FFFFFF"/>
                </a:solidFill>
                <a:latin typeface="Roboto Light"/>
                <a:ea typeface="Roboto Light"/>
                <a:cs typeface="Roboto Light"/>
                <a:sym typeface="Roboto Light"/>
              </a:endParaRPr>
            </a:p>
          </p:txBody>
        </p:sp>
        <p:sp>
          <p:nvSpPr>
            <p:cNvPr id="1645" name="Google Shape;164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46" name="Google Shape;1646;p105"/>
          <p:cNvSpPr txBox="1">
            <a:spLocks noGrp="1"/>
          </p:cNvSpPr>
          <p:nvPr>
            <p:ph type="subTitle" idx="3"/>
          </p:nvPr>
        </p:nvSpPr>
        <p:spPr>
          <a:xfrm>
            <a:off x="-32258" y="10328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47" name="Google Shape;1647;p105"/>
          <p:cNvSpPr/>
          <p:nvPr/>
        </p:nvSpPr>
        <p:spPr>
          <a:xfrm>
            <a:off x="3143181" y="11496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48" name="Google Shape;1648;p105"/>
          <p:cNvGrpSpPr/>
          <p:nvPr/>
        </p:nvGrpSpPr>
        <p:grpSpPr>
          <a:xfrm>
            <a:off x="1219175" y="11496427"/>
            <a:ext cx="1606396" cy="1005814"/>
            <a:chOff x="457200" y="1466425"/>
            <a:chExt cx="776900" cy="486300"/>
          </a:xfrm>
        </p:grpSpPr>
        <p:sp>
          <p:nvSpPr>
            <p:cNvPr id="1649" name="Google Shape;164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08</a:t>
              </a:r>
              <a:endParaRPr sz="5300">
                <a:solidFill>
                  <a:srgbClr val="FFFFFF"/>
                </a:solidFill>
                <a:latin typeface="Roboto Light"/>
                <a:ea typeface="Roboto Light"/>
                <a:cs typeface="Roboto Light"/>
                <a:sym typeface="Roboto Light"/>
              </a:endParaRPr>
            </a:p>
          </p:txBody>
        </p:sp>
        <p:sp>
          <p:nvSpPr>
            <p:cNvPr id="1650" name="Google Shape;165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1" name="Google Shape;1651;p105"/>
          <p:cNvSpPr txBox="1">
            <a:spLocks noGrp="1"/>
          </p:cNvSpPr>
          <p:nvPr>
            <p:ph type="subTitle" idx="4"/>
          </p:nvPr>
        </p:nvSpPr>
        <p:spPr>
          <a:xfrm>
            <a:off x="-32192" y="11496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2" name="Google Shape;1652;p105"/>
          <p:cNvSpPr/>
          <p:nvPr/>
        </p:nvSpPr>
        <p:spPr>
          <a:xfrm>
            <a:off x="3143348" y="7991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3" name="Google Shape;1653;p105"/>
          <p:cNvGrpSpPr/>
          <p:nvPr/>
        </p:nvGrpSpPr>
        <p:grpSpPr>
          <a:xfrm>
            <a:off x="1219342" y="7991151"/>
            <a:ext cx="1606396" cy="1005814"/>
            <a:chOff x="457200" y="1466425"/>
            <a:chExt cx="776900" cy="486300"/>
          </a:xfrm>
        </p:grpSpPr>
        <p:sp>
          <p:nvSpPr>
            <p:cNvPr id="1654" name="Google Shape;165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05</a:t>
              </a:r>
              <a:endParaRPr sz="5300">
                <a:solidFill>
                  <a:srgbClr val="FFFFFF"/>
                </a:solidFill>
                <a:latin typeface="Roboto Light"/>
                <a:ea typeface="Roboto Light"/>
                <a:cs typeface="Roboto Light"/>
                <a:sym typeface="Roboto Light"/>
              </a:endParaRPr>
            </a:p>
          </p:txBody>
        </p:sp>
        <p:sp>
          <p:nvSpPr>
            <p:cNvPr id="1655" name="Google Shape;165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56" name="Google Shape;1656;p105"/>
          <p:cNvSpPr txBox="1">
            <a:spLocks noGrp="1"/>
          </p:cNvSpPr>
          <p:nvPr>
            <p:ph type="subTitle" idx="5"/>
          </p:nvPr>
        </p:nvSpPr>
        <p:spPr>
          <a:xfrm>
            <a:off x="-32391" y="7991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57" name="Google Shape;1657;p105"/>
          <p:cNvSpPr/>
          <p:nvPr/>
        </p:nvSpPr>
        <p:spPr>
          <a:xfrm>
            <a:off x="3143048" y="9159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58" name="Google Shape;1658;p105"/>
          <p:cNvGrpSpPr/>
          <p:nvPr/>
        </p:nvGrpSpPr>
        <p:grpSpPr>
          <a:xfrm>
            <a:off x="1219042" y="9159427"/>
            <a:ext cx="1606396" cy="1005814"/>
            <a:chOff x="457200" y="1466425"/>
            <a:chExt cx="776900" cy="486300"/>
          </a:xfrm>
        </p:grpSpPr>
        <p:sp>
          <p:nvSpPr>
            <p:cNvPr id="1659" name="Google Shape;165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06</a:t>
              </a:r>
              <a:endParaRPr sz="5300">
                <a:solidFill>
                  <a:srgbClr val="FFFFFF"/>
                </a:solidFill>
                <a:latin typeface="Roboto Light"/>
                <a:ea typeface="Roboto Light"/>
                <a:cs typeface="Roboto Light"/>
                <a:sym typeface="Roboto Light"/>
              </a:endParaRPr>
            </a:p>
          </p:txBody>
        </p:sp>
        <p:sp>
          <p:nvSpPr>
            <p:cNvPr id="1660" name="Google Shape;166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1" name="Google Shape;1661;p105"/>
          <p:cNvSpPr txBox="1">
            <a:spLocks noGrp="1"/>
          </p:cNvSpPr>
          <p:nvPr>
            <p:ph type="subTitle" idx="6"/>
          </p:nvPr>
        </p:nvSpPr>
        <p:spPr>
          <a:xfrm>
            <a:off x="-32392" y="9159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2" name="Google Shape;1662;p105"/>
          <p:cNvSpPr/>
          <p:nvPr/>
        </p:nvSpPr>
        <p:spPr>
          <a:xfrm>
            <a:off x="3143415" y="5694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3" name="Google Shape;1663;p105"/>
          <p:cNvGrpSpPr/>
          <p:nvPr/>
        </p:nvGrpSpPr>
        <p:grpSpPr>
          <a:xfrm>
            <a:off x="1219408" y="5694151"/>
            <a:ext cx="1606396" cy="1005814"/>
            <a:chOff x="457200" y="1466425"/>
            <a:chExt cx="776900" cy="486300"/>
          </a:xfrm>
        </p:grpSpPr>
        <p:sp>
          <p:nvSpPr>
            <p:cNvPr id="1664" name="Google Shape;166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03</a:t>
              </a:r>
              <a:endParaRPr sz="5300">
                <a:solidFill>
                  <a:srgbClr val="FFFFFF"/>
                </a:solidFill>
                <a:latin typeface="Roboto Light"/>
                <a:ea typeface="Roboto Light"/>
                <a:cs typeface="Roboto Light"/>
                <a:sym typeface="Roboto Light"/>
              </a:endParaRPr>
            </a:p>
          </p:txBody>
        </p:sp>
        <p:sp>
          <p:nvSpPr>
            <p:cNvPr id="1665" name="Google Shape;166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66" name="Google Shape;1666;p105"/>
          <p:cNvSpPr txBox="1">
            <a:spLocks noGrp="1"/>
          </p:cNvSpPr>
          <p:nvPr>
            <p:ph type="subTitle" idx="7"/>
          </p:nvPr>
        </p:nvSpPr>
        <p:spPr>
          <a:xfrm>
            <a:off x="-32324" y="5694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67" name="Google Shape;1667;p105"/>
          <p:cNvSpPr/>
          <p:nvPr/>
        </p:nvSpPr>
        <p:spPr>
          <a:xfrm>
            <a:off x="3143115" y="6862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68" name="Google Shape;1668;p105"/>
          <p:cNvGrpSpPr/>
          <p:nvPr/>
        </p:nvGrpSpPr>
        <p:grpSpPr>
          <a:xfrm>
            <a:off x="1219108" y="6862427"/>
            <a:ext cx="1606396" cy="1005814"/>
            <a:chOff x="457200" y="1466425"/>
            <a:chExt cx="776900" cy="486300"/>
          </a:xfrm>
        </p:grpSpPr>
        <p:sp>
          <p:nvSpPr>
            <p:cNvPr id="1669" name="Google Shape;166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04</a:t>
              </a:r>
              <a:endParaRPr sz="5300">
                <a:solidFill>
                  <a:srgbClr val="FFFFFF"/>
                </a:solidFill>
                <a:latin typeface="Roboto Light"/>
                <a:ea typeface="Roboto Light"/>
                <a:cs typeface="Roboto Light"/>
                <a:sym typeface="Roboto Light"/>
              </a:endParaRPr>
            </a:p>
          </p:txBody>
        </p:sp>
        <p:sp>
          <p:nvSpPr>
            <p:cNvPr id="1670" name="Google Shape;167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1" name="Google Shape;1671;p105"/>
          <p:cNvSpPr txBox="1">
            <a:spLocks noGrp="1"/>
          </p:cNvSpPr>
          <p:nvPr>
            <p:ph type="subTitle" idx="8"/>
          </p:nvPr>
        </p:nvSpPr>
        <p:spPr>
          <a:xfrm>
            <a:off x="-32658" y="6862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2" name="Google Shape;1672;p105"/>
          <p:cNvSpPr/>
          <p:nvPr/>
        </p:nvSpPr>
        <p:spPr>
          <a:xfrm>
            <a:off x="3143281" y="3357024"/>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3" name="Google Shape;1673;p105"/>
          <p:cNvGrpSpPr/>
          <p:nvPr/>
        </p:nvGrpSpPr>
        <p:grpSpPr>
          <a:xfrm>
            <a:off x="1219275" y="3357151"/>
            <a:ext cx="1606396" cy="1005814"/>
            <a:chOff x="457200" y="1466425"/>
            <a:chExt cx="776900" cy="486300"/>
          </a:xfrm>
        </p:grpSpPr>
        <p:sp>
          <p:nvSpPr>
            <p:cNvPr id="1674" name="Google Shape;1674;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01</a:t>
              </a:r>
              <a:endParaRPr sz="5300">
                <a:solidFill>
                  <a:srgbClr val="FFFFFF"/>
                </a:solidFill>
                <a:latin typeface="Roboto Light"/>
                <a:ea typeface="Roboto Light"/>
                <a:cs typeface="Roboto Light"/>
                <a:sym typeface="Roboto Light"/>
              </a:endParaRPr>
            </a:p>
          </p:txBody>
        </p:sp>
        <p:sp>
          <p:nvSpPr>
            <p:cNvPr id="1675" name="Google Shape;1675;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76" name="Google Shape;1676;p105"/>
          <p:cNvSpPr txBox="1">
            <a:spLocks noGrp="1"/>
          </p:cNvSpPr>
          <p:nvPr>
            <p:ph type="subTitle" idx="9"/>
          </p:nvPr>
        </p:nvSpPr>
        <p:spPr>
          <a:xfrm>
            <a:off x="-32791" y="3357333"/>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
        <p:nvSpPr>
          <p:cNvPr id="1677" name="Google Shape;1677;p105"/>
          <p:cNvSpPr/>
          <p:nvPr/>
        </p:nvSpPr>
        <p:spPr>
          <a:xfrm>
            <a:off x="3142981" y="4525300"/>
            <a:ext cx="20504400" cy="1005600"/>
          </a:xfrm>
          <a:prstGeom prst="roundRect">
            <a:avLst>
              <a:gd name="adj" fmla="val 16667"/>
            </a:avLst>
          </a:prstGeom>
          <a:solidFill>
            <a:srgbClr val="F3F3F3"/>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nvGrpSpPr>
          <p:cNvPr id="1678" name="Google Shape;1678;p105"/>
          <p:cNvGrpSpPr/>
          <p:nvPr/>
        </p:nvGrpSpPr>
        <p:grpSpPr>
          <a:xfrm>
            <a:off x="1218975" y="4525427"/>
            <a:ext cx="1606396" cy="1005814"/>
            <a:chOff x="457200" y="1466425"/>
            <a:chExt cx="776900" cy="486300"/>
          </a:xfrm>
        </p:grpSpPr>
        <p:sp>
          <p:nvSpPr>
            <p:cNvPr id="1679" name="Google Shape;1679;p105"/>
            <p:cNvSpPr/>
            <p:nvPr/>
          </p:nvSpPr>
          <p:spPr>
            <a:xfrm>
              <a:off x="457200" y="1466425"/>
              <a:ext cx="695400" cy="486300"/>
            </a:xfrm>
            <a:prstGeom prst="roundRect">
              <a:avLst>
                <a:gd name="adj" fmla="val 16667"/>
              </a:avLst>
            </a:prstGeom>
            <a:solidFill>
              <a:srgbClr val="A9B7C0"/>
            </a:solidFill>
            <a:ln>
              <a:noFill/>
            </a:ln>
          </p:spPr>
          <p:txBody>
            <a:bodyPr spcFirstLastPara="1" wrap="square" lIns="243750" tIns="243750" rIns="243750" bIns="243750" anchor="ctr" anchorCtr="0">
              <a:noAutofit/>
            </a:bodyPr>
            <a:lstStyle/>
            <a:p>
              <a:pPr marL="0" lvl="0" indent="0" algn="ctr" rtl="0">
                <a:spcBef>
                  <a:spcPts val="0"/>
                </a:spcBef>
                <a:spcAft>
                  <a:spcPts val="0"/>
                </a:spcAft>
                <a:buNone/>
              </a:pPr>
              <a:r>
                <a:rPr lang="en-US" sz="5300">
                  <a:solidFill>
                    <a:srgbClr val="FFFFFF"/>
                  </a:solidFill>
                  <a:latin typeface="Roboto Light"/>
                  <a:ea typeface="Roboto Light"/>
                  <a:cs typeface="Roboto Light"/>
                  <a:sym typeface="Roboto Light"/>
                </a:rPr>
                <a:t>02</a:t>
              </a:r>
              <a:endParaRPr sz="5300">
                <a:solidFill>
                  <a:srgbClr val="FFFFFF"/>
                </a:solidFill>
                <a:latin typeface="Roboto Light"/>
                <a:ea typeface="Roboto Light"/>
                <a:cs typeface="Roboto Light"/>
                <a:sym typeface="Roboto Light"/>
              </a:endParaRPr>
            </a:p>
          </p:txBody>
        </p:sp>
        <p:sp>
          <p:nvSpPr>
            <p:cNvPr id="1680" name="Google Shape;1680;p105"/>
            <p:cNvSpPr/>
            <p:nvPr/>
          </p:nvSpPr>
          <p:spPr>
            <a:xfrm rot="5400000">
              <a:off x="973100" y="1624950"/>
              <a:ext cx="333375" cy="188625"/>
            </a:xfrm>
            <a:prstGeom prst="flowChartExtract">
              <a:avLst/>
            </a:prstGeom>
            <a:solidFill>
              <a:srgbClr val="A9B7C0"/>
            </a:solidFill>
            <a:ln>
              <a:noFill/>
            </a:ln>
          </p:spPr>
          <p:txBody>
            <a:bodyPr spcFirstLastPara="1" wrap="square" lIns="243750" tIns="243750" rIns="243750" bIns="243750" anchor="ctr" anchorCtr="0">
              <a:noAutofit/>
            </a:bodyPr>
            <a:lstStyle/>
            <a:p>
              <a:pPr marL="0" lvl="0" indent="0" algn="l" rtl="0">
                <a:spcBef>
                  <a:spcPts val="0"/>
                </a:spcBef>
                <a:spcAft>
                  <a:spcPts val="0"/>
                </a:spcAft>
                <a:buNone/>
              </a:pPr>
              <a:endParaRPr/>
            </a:p>
          </p:txBody>
        </p:sp>
      </p:grpSp>
      <p:sp>
        <p:nvSpPr>
          <p:cNvPr id="1681" name="Google Shape;1681;p105"/>
          <p:cNvSpPr txBox="1">
            <a:spLocks noGrp="1"/>
          </p:cNvSpPr>
          <p:nvPr>
            <p:ph type="subTitle" idx="13"/>
          </p:nvPr>
        </p:nvSpPr>
        <p:spPr>
          <a:xfrm>
            <a:off x="-32791" y="4525667"/>
            <a:ext cx="23679300" cy="1005600"/>
          </a:xfrm>
          <a:prstGeom prst="rect">
            <a:avLst/>
          </a:prstGeom>
          <a:noFill/>
          <a:ln>
            <a:noFill/>
          </a:ln>
        </p:spPr>
        <p:txBody>
          <a:bodyPr spcFirstLastPara="1" wrap="square" lIns="3656975" tIns="0" rIns="1219000" bIns="0" anchor="ctr" anchorCtr="0">
            <a:noAutofit/>
          </a:bodyPr>
          <a:lstStyle>
            <a:lvl1pPr lvl="0" rtl="0">
              <a:lnSpc>
                <a:spcPct val="115000"/>
              </a:lnSpc>
              <a:spcBef>
                <a:spcPts val="0"/>
              </a:spcBef>
              <a:spcAft>
                <a:spcPts val="0"/>
              </a:spcAft>
              <a:buNone/>
              <a:defRPr sz="3700">
                <a:latin typeface="Roboto"/>
                <a:ea typeface="Roboto"/>
                <a:cs typeface="Roboto"/>
                <a:sym typeface="Roboto"/>
              </a:defRPr>
            </a:lvl1pPr>
            <a:lvl2pPr lvl="1" rtl="0">
              <a:spcBef>
                <a:spcPts val="0"/>
              </a:spcBef>
              <a:spcAft>
                <a:spcPts val="0"/>
              </a:spcAft>
              <a:buNone/>
              <a:defRPr sz="3700"/>
            </a:lvl2pPr>
            <a:lvl3pPr lvl="2" rtl="0">
              <a:spcBef>
                <a:spcPts val="0"/>
              </a:spcBef>
              <a:spcAft>
                <a:spcPts val="0"/>
              </a:spcAft>
              <a:buNone/>
              <a:defRPr sz="3700"/>
            </a:lvl3pPr>
            <a:lvl4pPr lvl="3" rtl="0">
              <a:spcBef>
                <a:spcPts val="0"/>
              </a:spcBef>
              <a:spcAft>
                <a:spcPts val="0"/>
              </a:spcAft>
              <a:buNone/>
              <a:defRPr sz="3700"/>
            </a:lvl4pPr>
            <a:lvl5pPr lvl="4" rtl="0">
              <a:spcBef>
                <a:spcPts val="0"/>
              </a:spcBef>
              <a:spcAft>
                <a:spcPts val="0"/>
              </a:spcAft>
              <a:buNone/>
              <a:defRPr sz="3700"/>
            </a:lvl5pPr>
            <a:lvl6pPr lvl="5" rtl="0">
              <a:spcBef>
                <a:spcPts val="0"/>
              </a:spcBef>
              <a:spcAft>
                <a:spcPts val="0"/>
              </a:spcAft>
              <a:buNone/>
              <a:defRPr sz="3700"/>
            </a:lvl6pPr>
            <a:lvl7pPr lvl="6" rtl="0">
              <a:spcBef>
                <a:spcPts val="0"/>
              </a:spcBef>
              <a:spcAft>
                <a:spcPts val="0"/>
              </a:spcAft>
              <a:buNone/>
              <a:defRPr sz="3700"/>
            </a:lvl7pPr>
            <a:lvl8pPr lvl="7" rtl="0">
              <a:spcBef>
                <a:spcPts val="0"/>
              </a:spcBef>
              <a:spcAft>
                <a:spcPts val="0"/>
              </a:spcAft>
              <a:buNone/>
              <a:defRPr sz="3700"/>
            </a:lvl8pPr>
            <a:lvl9pPr lvl="8" rtl="0">
              <a:spcBef>
                <a:spcPts val="0"/>
              </a:spcBef>
              <a:spcAft>
                <a:spcPts val="0"/>
              </a:spcAft>
              <a:buNone/>
              <a:defRPr sz="3700"/>
            </a:lvl9pPr>
          </a:lstStyle>
          <a:p>
            <a:endParaRPr/>
          </a:p>
        </p:txBody>
      </p:sp>
    </p:spTree>
  </p:cSld>
  <p:clrMapOvr>
    <a:masterClrMapping/>
  </p:clrMapOvr>
  <p:extLst>
    <p:ext uri="{DCECCB84-F9BA-43D5-87BE-67443E8EF086}">
      <p15:sldGuideLst xmlns:p15="http://schemas.microsoft.com/office/powerpoint/2012/main">
        <p15:guide id="1" pos="768">
          <p15:clr>
            <a:srgbClr val="F9AD4C"/>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15.xml"/><Relationship Id="rId18" Type="http://schemas.openxmlformats.org/officeDocument/2006/relationships/slideLayout" Target="../slideLayouts/slideLayout20.xml"/><Relationship Id="rId26" Type="http://schemas.openxmlformats.org/officeDocument/2006/relationships/slideLayout" Target="../slideLayouts/slideLayout28.xml"/><Relationship Id="rId39" Type="http://schemas.openxmlformats.org/officeDocument/2006/relationships/slideLayout" Target="../slideLayouts/slideLayout41.xml"/><Relationship Id="rId21" Type="http://schemas.openxmlformats.org/officeDocument/2006/relationships/slideLayout" Target="../slideLayouts/slideLayout23.xml"/><Relationship Id="rId34" Type="http://schemas.openxmlformats.org/officeDocument/2006/relationships/slideLayout" Target="../slideLayouts/slideLayout36.xml"/><Relationship Id="rId42" Type="http://schemas.openxmlformats.org/officeDocument/2006/relationships/slideLayout" Target="../slideLayouts/slideLayout44.xml"/><Relationship Id="rId47" Type="http://schemas.openxmlformats.org/officeDocument/2006/relationships/slideLayout" Target="../slideLayouts/slideLayout49.xml"/><Relationship Id="rId50" Type="http://schemas.openxmlformats.org/officeDocument/2006/relationships/slideLayout" Target="../slideLayouts/slideLayout52.xml"/><Relationship Id="rId55" Type="http://schemas.openxmlformats.org/officeDocument/2006/relationships/slideLayout" Target="../slideLayouts/slideLayout57.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slideLayout" Target="../slideLayouts/slideLayout27.xml"/><Relationship Id="rId33" Type="http://schemas.openxmlformats.org/officeDocument/2006/relationships/slideLayout" Target="../slideLayouts/slideLayout35.xml"/><Relationship Id="rId38" Type="http://schemas.openxmlformats.org/officeDocument/2006/relationships/slideLayout" Target="../slideLayouts/slideLayout40.xml"/><Relationship Id="rId46" Type="http://schemas.openxmlformats.org/officeDocument/2006/relationships/slideLayout" Target="../slideLayouts/slideLayout48.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slideLayout" Target="../slideLayouts/slideLayout22.xml"/><Relationship Id="rId29" Type="http://schemas.openxmlformats.org/officeDocument/2006/relationships/slideLayout" Target="../slideLayouts/slideLayout31.xml"/><Relationship Id="rId41" Type="http://schemas.openxmlformats.org/officeDocument/2006/relationships/slideLayout" Target="../slideLayouts/slideLayout43.xml"/><Relationship Id="rId54" Type="http://schemas.openxmlformats.org/officeDocument/2006/relationships/slideLayout" Target="../slideLayouts/slideLayout56.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slideLayout" Target="../slideLayouts/slideLayout26.xml"/><Relationship Id="rId32" Type="http://schemas.openxmlformats.org/officeDocument/2006/relationships/slideLayout" Target="../slideLayouts/slideLayout34.xml"/><Relationship Id="rId37" Type="http://schemas.openxmlformats.org/officeDocument/2006/relationships/slideLayout" Target="../slideLayouts/slideLayout39.xml"/><Relationship Id="rId40" Type="http://schemas.openxmlformats.org/officeDocument/2006/relationships/slideLayout" Target="../slideLayouts/slideLayout42.xml"/><Relationship Id="rId45" Type="http://schemas.openxmlformats.org/officeDocument/2006/relationships/slideLayout" Target="../slideLayouts/slideLayout47.xml"/><Relationship Id="rId53" Type="http://schemas.openxmlformats.org/officeDocument/2006/relationships/slideLayout" Target="../slideLayouts/slideLayout55.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slideLayout" Target="../slideLayouts/slideLayout25.xml"/><Relationship Id="rId28" Type="http://schemas.openxmlformats.org/officeDocument/2006/relationships/slideLayout" Target="../slideLayouts/slideLayout30.xml"/><Relationship Id="rId36" Type="http://schemas.openxmlformats.org/officeDocument/2006/relationships/slideLayout" Target="../slideLayouts/slideLayout38.xml"/><Relationship Id="rId49" Type="http://schemas.openxmlformats.org/officeDocument/2006/relationships/slideLayout" Target="../slideLayouts/slideLayout51.xml"/><Relationship Id="rId10" Type="http://schemas.openxmlformats.org/officeDocument/2006/relationships/slideLayout" Target="../slideLayouts/slideLayout12.xml"/><Relationship Id="rId19" Type="http://schemas.openxmlformats.org/officeDocument/2006/relationships/slideLayout" Target="../slideLayouts/slideLayout21.xml"/><Relationship Id="rId31" Type="http://schemas.openxmlformats.org/officeDocument/2006/relationships/slideLayout" Target="../slideLayouts/slideLayout33.xml"/><Relationship Id="rId44" Type="http://schemas.openxmlformats.org/officeDocument/2006/relationships/slideLayout" Target="../slideLayouts/slideLayout46.xml"/><Relationship Id="rId52" Type="http://schemas.openxmlformats.org/officeDocument/2006/relationships/slideLayout" Target="../slideLayouts/slideLayout54.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slideLayout" Target="../slideLayouts/slideLayout24.xml"/><Relationship Id="rId27" Type="http://schemas.openxmlformats.org/officeDocument/2006/relationships/slideLayout" Target="../slideLayouts/slideLayout29.xml"/><Relationship Id="rId30" Type="http://schemas.openxmlformats.org/officeDocument/2006/relationships/slideLayout" Target="../slideLayouts/slideLayout32.xml"/><Relationship Id="rId35" Type="http://schemas.openxmlformats.org/officeDocument/2006/relationships/slideLayout" Target="../slideLayouts/slideLayout37.xml"/><Relationship Id="rId43" Type="http://schemas.openxmlformats.org/officeDocument/2006/relationships/slideLayout" Target="../slideLayouts/slideLayout45.xml"/><Relationship Id="rId48" Type="http://schemas.openxmlformats.org/officeDocument/2006/relationships/slideLayout" Target="../slideLayouts/slideLayout50.xml"/><Relationship Id="rId56" Type="http://schemas.openxmlformats.org/officeDocument/2006/relationships/theme" Target="../theme/theme2.xml"/><Relationship Id="rId8" Type="http://schemas.openxmlformats.org/officeDocument/2006/relationships/slideLayout" Target="../slideLayouts/slideLayout10.xml"/><Relationship Id="rId51" Type="http://schemas.openxmlformats.org/officeDocument/2006/relationships/slideLayout" Target="../slideLayouts/slideLayout53.xml"/><Relationship Id="rId3" Type="http://schemas.openxmlformats.org/officeDocument/2006/relationships/slideLayout" Target="../slideLayouts/slideLayout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slideLayout" Target="../slideLayouts/slideLayout70.xml"/><Relationship Id="rId18" Type="http://schemas.openxmlformats.org/officeDocument/2006/relationships/slideLayout" Target="../slideLayouts/slideLayout75.xml"/><Relationship Id="rId3" Type="http://schemas.openxmlformats.org/officeDocument/2006/relationships/slideLayout" Target="../slideLayouts/slideLayout60.xml"/><Relationship Id="rId21" Type="http://schemas.openxmlformats.org/officeDocument/2006/relationships/slideLayout" Target="../slideLayouts/slideLayout78.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1.xml"/><Relationship Id="rId18" Type="http://schemas.openxmlformats.org/officeDocument/2006/relationships/slideLayout" Target="../slideLayouts/slideLayout96.xml"/><Relationship Id="rId26" Type="http://schemas.openxmlformats.org/officeDocument/2006/relationships/slideLayout" Target="../slideLayouts/slideLayout104.xml"/><Relationship Id="rId39" Type="http://schemas.openxmlformats.org/officeDocument/2006/relationships/slideLayout" Target="../slideLayouts/slideLayout117.xml"/><Relationship Id="rId3" Type="http://schemas.openxmlformats.org/officeDocument/2006/relationships/slideLayout" Target="../slideLayouts/slideLayout81.xml"/><Relationship Id="rId21" Type="http://schemas.openxmlformats.org/officeDocument/2006/relationships/slideLayout" Target="../slideLayouts/slideLayout99.xml"/><Relationship Id="rId34" Type="http://schemas.openxmlformats.org/officeDocument/2006/relationships/slideLayout" Target="../slideLayouts/slideLayout112.xml"/><Relationship Id="rId42" Type="http://schemas.openxmlformats.org/officeDocument/2006/relationships/slideLayout" Target="../slideLayouts/slideLayout120.xml"/><Relationship Id="rId47" Type="http://schemas.openxmlformats.org/officeDocument/2006/relationships/slideLayout" Target="../slideLayouts/slideLayout125.xml"/><Relationship Id="rId50" Type="http://schemas.openxmlformats.org/officeDocument/2006/relationships/slideLayout" Target="../slideLayouts/slideLayout128.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5" Type="http://schemas.openxmlformats.org/officeDocument/2006/relationships/slideLayout" Target="../slideLayouts/slideLayout103.xml"/><Relationship Id="rId33" Type="http://schemas.openxmlformats.org/officeDocument/2006/relationships/slideLayout" Target="../slideLayouts/slideLayout111.xml"/><Relationship Id="rId38" Type="http://schemas.openxmlformats.org/officeDocument/2006/relationships/slideLayout" Target="../slideLayouts/slideLayout116.xml"/><Relationship Id="rId46" Type="http://schemas.openxmlformats.org/officeDocument/2006/relationships/slideLayout" Target="../slideLayouts/slideLayout124.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29" Type="http://schemas.openxmlformats.org/officeDocument/2006/relationships/slideLayout" Target="../slideLayouts/slideLayout107.xml"/><Relationship Id="rId41" Type="http://schemas.openxmlformats.org/officeDocument/2006/relationships/slideLayout" Target="../slideLayouts/slideLayout119.xml"/><Relationship Id="rId54" Type="http://schemas.openxmlformats.org/officeDocument/2006/relationships/theme" Target="../theme/theme4.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24" Type="http://schemas.openxmlformats.org/officeDocument/2006/relationships/slideLayout" Target="../slideLayouts/slideLayout102.xml"/><Relationship Id="rId32" Type="http://schemas.openxmlformats.org/officeDocument/2006/relationships/slideLayout" Target="../slideLayouts/slideLayout110.xml"/><Relationship Id="rId37" Type="http://schemas.openxmlformats.org/officeDocument/2006/relationships/slideLayout" Target="../slideLayouts/slideLayout115.xml"/><Relationship Id="rId40" Type="http://schemas.openxmlformats.org/officeDocument/2006/relationships/slideLayout" Target="../slideLayouts/slideLayout118.xml"/><Relationship Id="rId45" Type="http://schemas.openxmlformats.org/officeDocument/2006/relationships/slideLayout" Target="../slideLayouts/slideLayout123.xml"/><Relationship Id="rId53" Type="http://schemas.openxmlformats.org/officeDocument/2006/relationships/slideLayout" Target="../slideLayouts/slideLayout131.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23" Type="http://schemas.openxmlformats.org/officeDocument/2006/relationships/slideLayout" Target="../slideLayouts/slideLayout101.xml"/><Relationship Id="rId28" Type="http://schemas.openxmlformats.org/officeDocument/2006/relationships/slideLayout" Target="../slideLayouts/slideLayout106.xml"/><Relationship Id="rId36" Type="http://schemas.openxmlformats.org/officeDocument/2006/relationships/slideLayout" Target="../slideLayouts/slideLayout114.xml"/><Relationship Id="rId49" Type="http://schemas.openxmlformats.org/officeDocument/2006/relationships/slideLayout" Target="../slideLayouts/slideLayout127.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31" Type="http://schemas.openxmlformats.org/officeDocument/2006/relationships/slideLayout" Target="../slideLayouts/slideLayout109.xml"/><Relationship Id="rId44" Type="http://schemas.openxmlformats.org/officeDocument/2006/relationships/slideLayout" Target="../slideLayouts/slideLayout122.xml"/><Relationship Id="rId52" Type="http://schemas.openxmlformats.org/officeDocument/2006/relationships/slideLayout" Target="../slideLayouts/slideLayout130.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 Id="rId22" Type="http://schemas.openxmlformats.org/officeDocument/2006/relationships/slideLayout" Target="../slideLayouts/slideLayout100.xml"/><Relationship Id="rId27" Type="http://schemas.openxmlformats.org/officeDocument/2006/relationships/slideLayout" Target="../slideLayouts/slideLayout105.xml"/><Relationship Id="rId30" Type="http://schemas.openxmlformats.org/officeDocument/2006/relationships/slideLayout" Target="../slideLayouts/slideLayout108.xml"/><Relationship Id="rId35" Type="http://schemas.openxmlformats.org/officeDocument/2006/relationships/slideLayout" Target="../slideLayouts/slideLayout113.xml"/><Relationship Id="rId43" Type="http://schemas.openxmlformats.org/officeDocument/2006/relationships/slideLayout" Target="../slideLayouts/slideLayout121.xml"/><Relationship Id="rId48" Type="http://schemas.openxmlformats.org/officeDocument/2006/relationships/slideLayout" Target="../slideLayouts/slideLayout126.xml"/><Relationship Id="rId8" Type="http://schemas.openxmlformats.org/officeDocument/2006/relationships/slideLayout" Target="../slideLayouts/slideLayout86.xml"/><Relationship Id="rId51" Type="http://schemas.openxmlformats.org/officeDocument/2006/relationships/slideLayout" Target="../slideLayouts/slideLayout1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p:nvPr/>
        </p:nvSpPr>
        <p:spPr>
          <a:xfrm>
            <a:off x="22190850" y="702521"/>
            <a:ext cx="711680" cy="711680"/>
          </a:xfrm>
          <a:prstGeom prst="ellipse">
            <a:avLst/>
          </a:prstGeom>
          <a:solidFill>
            <a:srgbClr val="4F91E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3600" b="0" i="0" u="none" strike="noStrike" cap="none">
              <a:solidFill>
                <a:schemeClr val="lt1"/>
              </a:solidFill>
              <a:latin typeface="Calibri"/>
              <a:ea typeface="Calibri"/>
              <a:cs typeface="Calibri"/>
              <a:sym typeface="Calibri"/>
            </a:endParaRPr>
          </a:p>
        </p:txBody>
      </p:sp>
      <p:sp>
        <p:nvSpPr>
          <p:cNvPr id="11" name="Google Shape;11;p1"/>
          <p:cNvSpPr/>
          <p:nvPr/>
        </p:nvSpPr>
        <p:spPr>
          <a:xfrm>
            <a:off x="22265945" y="762000"/>
            <a:ext cx="633410" cy="630936"/>
          </a:xfrm>
          <a:prstGeom prst="ellipse">
            <a:avLst/>
          </a:prstGeom>
          <a:noFill/>
          <a:ln>
            <a:noFill/>
          </a:ln>
        </p:spPr>
        <p:txBody>
          <a:bodyPr spcFirstLastPara="1" wrap="square" lIns="0" tIns="0" rIns="0" bIns="0" anchor="ctr" anchorCtr="0">
            <a:noAutofit/>
          </a:bodyPr>
          <a:lstStyle/>
          <a:p>
            <a:pPr marL="0" marR="0" lvl="0" indent="0" algn="ctr" rtl="0">
              <a:spcBef>
                <a:spcPts val="0"/>
              </a:spcBef>
              <a:spcAft>
                <a:spcPts val="0"/>
              </a:spcAft>
              <a:buNone/>
            </a:pPr>
            <a:fld id="{00000000-1234-1234-1234-123412341234}" type="slidenum">
              <a:rPr lang="en-US" sz="2400" b="0" i="0" u="none" strike="noStrike" cap="none">
                <a:solidFill>
                  <a:schemeClr val="lt1"/>
                </a:solidFill>
                <a:latin typeface="Poppins Medium"/>
                <a:ea typeface="Poppins Medium"/>
                <a:cs typeface="Poppins Medium"/>
                <a:sym typeface="Poppins Medium"/>
              </a:rPr>
              <a:t>‹#›</a:t>
            </a:fld>
            <a:endParaRPr sz="2800" b="0" i="0" u="none" strike="noStrike" cap="none">
              <a:solidFill>
                <a:schemeClr val="lt1"/>
              </a:solidFill>
              <a:latin typeface="Poppins Medium"/>
              <a:ea typeface="Poppins Medium"/>
              <a:cs typeface="Poppins Medium"/>
              <a:sym typeface="Poppins Medium"/>
            </a:endParaRPr>
          </a:p>
        </p:txBody>
      </p:sp>
      <p:sp>
        <p:nvSpPr>
          <p:cNvPr id="12" name="Google Shape;12;p1"/>
          <p:cNvSpPr txBox="1">
            <a:spLocks noGrp="1"/>
          </p:cNvSpPr>
          <p:nvPr>
            <p:ph type="title"/>
          </p:nvPr>
        </p:nvSpPr>
        <p:spPr>
          <a:xfrm>
            <a:off x="1675964" y="730251"/>
            <a:ext cx="21025723" cy="2651126"/>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8798"/>
              <a:buFont typeface="Poppins"/>
              <a:buNone/>
              <a:defRPr sz="8798" b="1" i="0" u="none" strike="noStrike" cap="none">
                <a:solidFill>
                  <a:schemeClr val="dk2"/>
                </a:solidFill>
                <a:latin typeface="Poppins"/>
                <a:ea typeface="Poppins"/>
                <a:cs typeface="Poppins"/>
                <a:sym typeface="Poppi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3" name="Google Shape;13;p1"/>
          <p:cNvSpPr txBox="1">
            <a:spLocks noGrp="1"/>
          </p:cNvSpPr>
          <p:nvPr>
            <p:ph type="body" idx="1"/>
          </p:nvPr>
        </p:nvSpPr>
        <p:spPr>
          <a:xfrm>
            <a:off x="1675964" y="3651250"/>
            <a:ext cx="21025723" cy="8702676"/>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2000"/>
              </a:spcBef>
              <a:spcAft>
                <a:spcPts val="0"/>
              </a:spcAft>
              <a:buClr>
                <a:schemeClr val="dk1"/>
              </a:buClr>
              <a:buSzPts val="5599"/>
              <a:buFont typeface="Arial"/>
              <a:buNone/>
              <a:defRPr sz="5599" b="0" i="0" u="none" strike="noStrike" cap="none">
                <a:solidFill>
                  <a:schemeClr val="dk1"/>
                </a:solidFill>
                <a:latin typeface="Lato Light"/>
                <a:ea typeface="Lato Light"/>
                <a:cs typeface="Lato Light"/>
                <a:sym typeface="Lato Light"/>
              </a:defRPr>
            </a:lvl1pPr>
            <a:lvl2pPr marL="914400" marR="0" lvl="1" indent="-228600" algn="l" rtl="0">
              <a:lnSpc>
                <a:spcPct val="90000"/>
              </a:lnSpc>
              <a:spcBef>
                <a:spcPts val="1000"/>
              </a:spcBef>
              <a:spcAft>
                <a:spcPts val="0"/>
              </a:spcAft>
              <a:buClr>
                <a:schemeClr val="dk1"/>
              </a:buClr>
              <a:buSzPts val="4799"/>
              <a:buFont typeface="Arial"/>
              <a:buNone/>
              <a:defRPr sz="4799" b="0" i="0" u="none" strike="noStrike" cap="none">
                <a:solidFill>
                  <a:schemeClr val="dk1"/>
                </a:solidFill>
                <a:latin typeface="Lato Light"/>
                <a:ea typeface="Lato Light"/>
                <a:cs typeface="Lato Light"/>
                <a:sym typeface="Lato Light"/>
              </a:defRPr>
            </a:lvl2pPr>
            <a:lvl3pPr marL="1371600" marR="0" lvl="2" indent="-228600" algn="l" rtl="0">
              <a:lnSpc>
                <a:spcPct val="90000"/>
              </a:lnSpc>
              <a:spcBef>
                <a:spcPts val="1000"/>
              </a:spcBef>
              <a:spcAft>
                <a:spcPts val="0"/>
              </a:spcAft>
              <a:buClr>
                <a:schemeClr val="dk1"/>
              </a:buClr>
              <a:buSzPts val="3999"/>
              <a:buFont typeface="Arial"/>
              <a:buNone/>
              <a:defRPr sz="3999" b="0" i="0" u="none" strike="noStrike" cap="none">
                <a:solidFill>
                  <a:schemeClr val="dk1"/>
                </a:solidFill>
                <a:latin typeface="Lato Light"/>
                <a:ea typeface="Lato Light"/>
                <a:cs typeface="Lato Light"/>
                <a:sym typeface="Lato Light"/>
              </a:defRPr>
            </a:lvl3pPr>
            <a:lvl4pPr marL="1828800" marR="0" lvl="3"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4pPr>
            <a:lvl5pPr marL="2286000" marR="0" lvl="4"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5pPr>
            <a:lvl6pPr marL="2743200" marR="0" lvl="5"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6pPr>
            <a:lvl7pPr marL="3200400" marR="0" lvl="6"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7pPr>
            <a:lvl8pPr marL="3657600" marR="0" lvl="7"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8pPr>
            <a:lvl9pPr marL="4114800" marR="0" lvl="8"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6"/>
        <p:cNvGrpSpPr/>
        <p:nvPr/>
      </p:nvGrpSpPr>
      <p:grpSpPr>
        <a:xfrm>
          <a:off x="0" y="0"/>
          <a:ext cx="0" cy="0"/>
          <a:chOff x="0" y="0"/>
          <a:chExt cx="0" cy="0"/>
        </a:xfrm>
      </p:grpSpPr>
      <p:sp>
        <p:nvSpPr>
          <p:cNvPr id="17" name="Google Shape;17;p4"/>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06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 id="2147483723" r:id="rId18"/>
    <p:sldLayoutId id="2147483724" r:id="rId19"/>
    <p:sldLayoutId id="2147483725" r:id="rId20"/>
    <p:sldLayoutId id="2147483726"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1312"/>
        <p:cNvGrpSpPr/>
        <p:nvPr/>
      </p:nvGrpSpPr>
      <p:grpSpPr>
        <a:xfrm>
          <a:off x="0" y="0"/>
          <a:ext cx="0" cy="0"/>
          <a:chOff x="0" y="0"/>
          <a:chExt cx="0" cy="0"/>
        </a:xfrm>
      </p:grpSpPr>
      <p:sp>
        <p:nvSpPr>
          <p:cNvPr id="1313" name="Google Shape;1313;p83"/>
          <p:cNvSpPr txBox="1">
            <a:spLocks noGrp="1"/>
          </p:cNvSpPr>
          <p:nvPr>
            <p:ph type="sldNum" idx="12"/>
          </p:nvPr>
        </p:nvSpPr>
        <p:spPr>
          <a:xfrm>
            <a:off x="22812148" y="12666269"/>
            <a:ext cx="1462800" cy="1049700"/>
          </a:xfrm>
          <a:prstGeom prst="rect">
            <a:avLst/>
          </a:prstGeom>
          <a:noFill/>
          <a:ln>
            <a:noFill/>
          </a:ln>
        </p:spPr>
        <p:txBody>
          <a:bodyPr spcFirstLastPara="1" wrap="square" lIns="243750" tIns="243750" rIns="243750" bIns="243750" anchor="t" anchorCtr="0">
            <a:noAutofit/>
          </a:bodyPr>
          <a:lstStyle>
            <a:lvl1pPr lvl="0" algn="r" rtl="0">
              <a:buNone/>
              <a:defRPr sz="3500">
                <a:solidFill>
                  <a:schemeClr val="tx1"/>
                </a:solidFill>
              </a:defRPr>
            </a:lvl1pPr>
            <a:lvl2pPr lvl="1" algn="r" rtl="0">
              <a:buNone/>
              <a:defRPr sz="3500">
                <a:solidFill>
                  <a:schemeClr val="tx1"/>
                </a:solidFill>
              </a:defRPr>
            </a:lvl2pPr>
            <a:lvl3pPr lvl="2" algn="r" rtl="0">
              <a:buNone/>
              <a:defRPr sz="3500">
                <a:solidFill>
                  <a:schemeClr val="tx1"/>
                </a:solidFill>
              </a:defRPr>
            </a:lvl3pPr>
            <a:lvl4pPr lvl="3" algn="r" rtl="0">
              <a:buNone/>
              <a:defRPr sz="3500">
                <a:solidFill>
                  <a:schemeClr val="tx1"/>
                </a:solidFill>
              </a:defRPr>
            </a:lvl4pPr>
            <a:lvl5pPr lvl="4" algn="r" rtl="0">
              <a:buNone/>
              <a:defRPr sz="3500">
                <a:solidFill>
                  <a:schemeClr val="tx1"/>
                </a:solidFill>
              </a:defRPr>
            </a:lvl5pPr>
            <a:lvl6pPr lvl="5" algn="r" rtl="0">
              <a:buNone/>
              <a:defRPr sz="3500">
                <a:solidFill>
                  <a:schemeClr val="tx1"/>
                </a:solidFill>
              </a:defRPr>
            </a:lvl6pPr>
            <a:lvl7pPr lvl="6" algn="r" rtl="0">
              <a:buNone/>
              <a:defRPr sz="3500">
                <a:solidFill>
                  <a:schemeClr val="tx1"/>
                </a:solidFill>
              </a:defRPr>
            </a:lvl7pPr>
            <a:lvl8pPr lvl="7" algn="r" rtl="0">
              <a:buNone/>
              <a:defRPr sz="3500">
                <a:solidFill>
                  <a:schemeClr val="tx1"/>
                </a:solidFill>
              </a:defRPr>
            </a:lvl8pPr>
            <a:lvl9pPr lvl="8" algn="r" rtl="0">
              <a:buNone/>
              <a:defRPr sz="3500">
                <a:solidFill>
                  <a:schemeClr val="tx1"/>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27" r:id="rId1"/>
    <p:sldLayoutId id="2147483785" r:id="rId2"/>
    <p:sldLayoutId id="2147483786" r:id="rId3"/>
    <p:sldLayoutId id="2147483787" r:id="rId4"/>
    <p:sldLayoutId id="2147483731" r:id="rId5"/>
    <p:sldLayoutId id="2147483732" r:id="rId6"/>
    <p:sldLayoutId id="2147483733"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 id="2147483770" r:id="rId43"/>
    <p:sldLayoutId id="2147483771" r:id="rId44"/>
    <p:sldLayoutId id="2147483772" r:id="rId45"/>
    <p:sldLayoutId id="2147483773" r:id="rId46"/>
    <p:sldLayoutId id="2147483774" r:id="rId47"/>
    <p:sldLayoutId id="2147483775" r:id="rId48"/>
    <p:sldLayoutId id="2147483776" r:id="rId49"/>
    <p:sldLayoutId id="2147483777" r:id="rId50"/>
    <p:sldLayoutId id="2147483778" r:id="rId51"/>
    <p:sldLayoutId id="2147483783" r:id="rId52"/>
    <p:sldLayoutId id="2147483784" r:id="rId53"/>
  </p:sldLayoutIdLst>
  <mc:AlternateContent xmlns:mc="http://schemas.openxmlformats.org/markup-compatibility/2006" xmlns:p14="http://schemas.microsoft.com/office/powerpoint/2010/main">
    <mc:Choice Requires="p14">
      <p:transition p14:dur="400">
        <p:fade thruBlk="1"/>
      </p:transition>
    </mc:Choice>
    <mc:Fallback xmlns="">
      <p:transition>
        <p:fade thruBlk="1"/>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31.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131.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8.xml"/></Relationships>
</file>

<file path=ppt/slides/_rels/slide5.xml.rels><?xml version="1.0" encoding="UTF-8" standalone="yes"?>
<Relationships xmlns="http://schemas.openxmlformats.org/package/2006/relationships"><Relationship Id="rId3" Type="http://schemas.openxmlformats.org/officeDocument/2006/relationships/hyperlink" Target="https://draw.io" TargetMode="External"/><Relationship Id="rId2" Type="http://schemas.openxmlformats.org/officeDocument/2006/relationships/notesSlide" Target="../notesSlides/notesSlide5.xml"/><Relationship Id="rId1" Type="http://schemas.openxmlformats.org/officeDocument/2006/relationships/slideLayout" Target="../slideLayouts/slideLayout130.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1.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8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5"/>
        <p:cNvGrpSpPr/>
        <p:nvPr/>
      </p:nvGrpSpPr>
      <p:grpSpPr>
        <a:xfrm>
          <a:off x="0" y="0"/>
          <a:ext cx="0" cy="0"/>
          <a:chOff x="0" y="0"/>
          <a:chExt cx="0" cy="0"/>
        </a:xfrm>
      </p:grpSpPr>
      <p:sp>
        <p:nvSpPr>
          <p:cNvPr id="1326" name="Google Shape;1326;p84"/>
          <p:cNvSpPr txBox="1">
            <a:spLocks noGrp="1"/>
          </p:cNvSpPr>
          <p:nvPr>
            <p:ph type="title"/>
          </p:nvPr>
        </p:nvSpPr>
        <p:spPr>
          <a:xfrm>
            <a:off x="731377" y="4659817"/>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b="1">
                <a:latin typeface="Roboto"/>
                <a:ea typeface="Roboto"/>
                <a:cs typeface="Roboto"/>
                <a:sym typeface="Roboto"/>
              </a:rPr>
              <a:t>Final Engagement</a:t>
            </a:r>
            <a:endParaRPr>
              <a:latin typeface="Roboto"/>
              <a:ea typeface="Roboto"/>
              <a:cs typeface="Roboto"/>
              <a:sym typeface="Roboto"/>
            </a:endParaRPr>
          </a:p>
          <a:p>
            <a:pPr marL="0" lvl="0" indent="0" algn="ctr" rtl="0">
              <a:spcBef>
                <a:spcPts val="0"/>
              </a:spcBef>
              <a:spcAft>
                <a:spcPts val="0"/>
              </a:spcAft>
              <a:buNone/>
            </a:pPr>
            <a:r>
              <a:rPr lang="en-US" sz="6800">
                <a:latin typeface="Roboto"/>
                <a:ea typeface="Roboto"/>
                <a:cs typeface="Roboto"/>
                <a:sym typeface="Roboto"/>
              </a:rPr>
              <a:t>Attack, Defense &amp; Analysis of a Vulnerable Network</a:t>
            </a:r>
            <a:endParaRPr sz="6800">
              <a:latin typeface="Roboto"/>
              <a:ea typeface="Roboto"/>
              <a:cs typeface="Roboto"/>
              <a:sym typeface="Roboto"/>
            </a:endParaRPr>
          </a:p>
          <a:p>
            <a:pPr marL="0" lvl="0" indent="0" algn="l" rtl="0">
              <a:spcBef>
                <a:spcPts val="0"/>
              </a:spcBef>
              <a:spcAft>
                <a:spcPts val="0"/>
              </a:spcAft>
              <a:buNone/>
            </a:pPr>
            <a:endParaRPr sz="6800">
              <a:latin typeface="Roboto"/>
              <a:ea typeface="Roboto"/>
              <a:cs typeface="Roboto"/>
              <a:sym typeface="Roboto"/>
            </a:endParaRPr>
          </a:p>
        </p:txBody>
      </p:sp>
      <p:sp>
        <p:nvSpPr>
          <p:cNvPr id="1327" name="Google Shape;1327;p8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a:t>
            </a:fld>
            <a:endParaRPr/>
          </a:p>
        </p:txBody>
      </p:sp>
      <p:sp>
        <p:nvSpPr>
          <p:cNvPr id="1328" name="Google Shape;1328;p84"/>
          <p:cNvSpPr txBox="1">
            <a:spLocks noGrp="1"/>
          </p:cNvSpPr>
          <p:nvPr>
            <p:ph type="subTitle" idx="1"/>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16"/>
        <p:cNvGrpSpPr/>
        <p:nvPr/>
      </p:nvGrpSpPr>
      <p:grpSpPr>
        <a:xfrm>
          <a:off x="0" y="0"/>
          <a:ext cx="0" cy="0"/>
          <a:chOff x="0" y="0"/>
          <a:chExt cx="0" cy="0"/>
        </a:xfrm>
      </p:grpSpPr>
      <p:sp>
        <p:nvSpPr>
          <p:cNvPr id="2417" name="Google Shape;2417;p148"/>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t>Hardening Against </a:t>
            </a:r>
            <a:r>
              <a:rPr lang="en-AU" dirty="0"/>
              <a:t>CVE-2019-15653 </a:t>
            </a:r>
            <a:r>
              <a:rPr lang="en-US" dirty="0"/>
              <a:t>on Target 1</a:t>
            </a:r>
            <a:endParaRPr b="1" dirty="0">
              <a:latin typeface="Roboto"/>
              <a:ea typeface="Roboto"/>
              <a:cs typeface="Roboto"/>
              <a:sym typeface="Roboto"/>
            </a:endParaRPr>
          </a:p>
        </p:txBody>
      </p:sp>
      <p:sp>
        <p:nvSpPr>
          <p:cNvPr id="2418" name="Google Shape;2418;p148"/>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10</a:t>
            </a:fld>
            <a:endParaRPr/>
          </a:p>
        </p:txBody>
      </p:sp>
      <p:sp>
        <p:nvSpPr>
          <p:cNvPr id="2419" name="Google Shape;2419;p148"/>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dirty="0">
                <a:solidFill>
                  <a:schemeClr val="dk1"/>
                </a:solidFill>
              </a:rPr>
              <a:t>Vulnerability -2: </a:t>
            </a:r>
            <a:r>
              <a:rPr lang="en-AU" sz="4400" b="1" dirty="0">
                <a:effectLst/>
                <a:latin typeface="Roboto"/>
                <a:ea typeface="Roboto"/>
                <a:cs typeface="Roboto"/>
              </a:rPr>
              <a:t>CVE-2019-15653 -Proprietary information including hashed passwords is viewable in plaintext on html pages within the </a:t>
            </a:r>
            <a:r>
              <a:rPr lang="en-AU" sz="4400" b="1" dirty="0" err="1">
                <a:effectLst/>
                <a:latin typeface="Roboto"/>
                <a:ea typeface="Roboto"/>
                <a:cs typeface="Roboto"/>
              </a:rPr>
              <a:t>wordpress</a:t>
            </a:r>
            <a:r>
              <a:rPr lang="en-AU" sz="4400" b="1" dirty="0">
                <a:effectLst/>
                <a:latin typeface="Roboto"/>
                <a:ea typeface="Roboto"/>
                <a:cs typeface="Roboto"/>
              </a:rPr>
              <a:t> site</a:t>
            </a:r>
            <a:endParaRPr lang="en-US" sz="4400" dirty="0">
              <a:solidFill>
                <a:schemeClr val="dk1"/>
              </a:solidFill>
            </a:endParaRPr>
          </a:p>
          <a:p>
            <a:pPr marL="0" lvl="0" indent="0" algn="l" rtl="0">
              <a:lnSpc>
                <a:spcPct val="115000"/>
              </a:lnSpc>
              <a:spcBef>
                <a:spcPts val="0"/>
              </a:spcBef>
              <a:spcAft>
                <a:spcPts val="0"/>
              </a:spcAft>
              <a:buNone/>
            </a:pPr>
            <a:endParaRPr lang="en-US" sz="4400" dirty="0">
              <a:solidFill>
                <a:schemeClr val="dk1"/>
              </a:solidFill>
            </a:endParaRPr>
          </a:p>
          <a:p>
            <a:pPr marL="914400" indent="-508000">
              <a:lnSpc>
                <a:spcPct val="115000"/>
              </a:lnSpc>
              <a:spcBef>
                <a:spcPts val="1200"/>
              </a:spcBef>
              <a:buClr>
                <a:schemeClr val="dk1"/>
              </a:buClr>
              <a:buSzPts val="4400"/>
            </a:pPr>
            <a:r>
              <a:rPr lang="en-US" sz="4800" b="1" dirty="0">
                <a:solidFill>
                  <a:schemeClr val="dk1"/>
                </a:solidFill>
              </a:rPr>
              <a:t>Why the patch works: </a:t>
            </a:r>
            <a:r>
              <a:rPr lang="en-US" sz="4400" dirty="0">
                <a:effectLst/>
                <a:latin typeface="Roboto"/>
                <a:ea typeface="Roboto"/>
                <a:cs typeface="Roboto"/>
              </a:rPr>
              <a:t>:  </a:t>
            </a:r>
            <a:r>
              <a:rPr lang="en-AU" sz="4000" dirty="0">
                <a:effectLst/>
                <a:latin typeface="Roboto"/>
                <a:ea typeface="Roboto"/>
                <a:cs typeface="Roboto"/>
              </a:rPr>
              <a:t>The web developers can correct the code prevents exposing the hashed password within the </a:t>
            </a:r>
            <a:r>
              <a:rPr lang="en-AU" sz="4000" dirty="0" err="1">
                <a:effectLst/>
                <a:latin typeface="Roboto"/>
                <a:ea typeface="Roboto"/>
                <a:cs typeface="Roboto"/>
              </a:rPr>
              <a:t>wordpress</a:t>
            </a:r>
            <a:r>
              <a:rPr lang="en-AU" sz="4000" dirty="0">
                <a:effectLst/>
                <a:latin typeface="Roboto"/>
                <a:ea typeface="Roboto"/>
                <a:cs typeface="Roboto"/>
              </a:rPr>
              <a:t> site</a:t>
            </a:r>
          </a:p>
          <a:p>
            <a:pPr marL="914400" indent="-508000">
              <a:lnSpc>
                <a:spcPct val="115000"/>
              </a:lnSpc>
              <a:spcBef>
                <a:spcPts val="1200"/>
              </a:spcBef>
              <a:buClr>
                <a:schemeClr val="dk1"/>
              </a:buClr>
              <a:buSzPts val="4400"/>
            </a:pPr>
            <a:r>
              <a:rPr lang="en-US" sz="4800" b="1" dirty="0">
                <a:solidFill>
                  <a:schemeClr val="dk1"/>
                </a:solidFill>
              </a:rPr>
              <a:t>How to install it (include commands):</a:t>
            </a:r>
          </a:p>
          <a:p>
            <a:pPr marL="1371600" lvl="1" indent="-508000">
              <a:lnSpc>
                <a:spcPct val="115000"/>
              </a:lnSpc>
              <a:spcBef>
                <a:spcPts val="1000"/>
              </a:spcBef>
              <a:spcAft>
                <a:spcPts val="1000"/>
              </a:spcAft>
              <a:buClr>
                <a:schemeClr val="dk1"/>
              </a:buClr>
              <a:buSzPts val="4400"/>
              <a:buChar char="●"/>
            </a:pPr>
            <a:r>
              <a:rPr lang="en-AU" sz="4000" dirty="0">
                <a:effectLst/>
                <a:latin typeface="Roboto"/>
                <a:ea typeface="Roboto"/>
                <a:cs typeface="Roboto"/>
              </a:rPr>
              <a:t>Notify developers of the error and have it corrected</a:t>
            </a:r>
            <a:endParaRPr lang="en-US" sz="4000" b="1" dirty="0">
              <a:solidFill>
                <a:schemeClr val="dk1"/>
              </a:solidFill>
            </a:endParaRPr>
          </a:p>
          <a:p>
            <a:pPr marL="457200" lvl="0" indent="0" algn="l" rtl="0">
              <a:lnSpc>
                <a:spcPct val="115000"/>
              </a:lnSpc>
              <a:spcBef>
                <a:spcPts val="1000"/>
              </a:spcBef>
              <a:spcAft>
                <a:spcPts val="1000"/>
              </a:spcAft>
              <a:buNone/>
            </a:pPr>
            <a:endParaRPr sz="4400" i="1"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23"/>
        <p:cNvGrpSpPr/>
        <p:nvPr/>
      </p:nvGrpSpPr>
      <p:grpSpPr>
        <a:xfrm>
          <a:off x="0" y="0"/>
          <a:ext cx="0" cy="0"/>
          <a:chOff x="0" y="0"/>
          <a:chExt cx="0" cy="0"/>
        </a:xfrm>
      </p:grpSpPr>
      <p:sp>
        <p:nvSpPr>
          <p:cNvPr id="2424" name="Google Shape;2424;p14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t>Hardening Against CWE-548 on Target 1</a:t>
            </a:r>
            <a:endParaRPr b="1" dirty="0">
              <a:latin typeface="Roboto"/>
              <a:ea typeface="Roboto"/>
              <a:cs typeface="Roboto"/>
              <a:sym typeface="Roboto"/>
            </a:endParaRPr>
          </a:p>
        </p:txBody>
      </p:sp>
      <p:sp>
        <p:nvSpPr>
          <p:cNvPr id="2425" name="Google Shape;2425;p1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11</a:t>
            </a:fld>
            <a:endParaRPr/>
          </a:p>
        </p:txBody>
      </p:sp>
      <p:sp>
        <p:nvSpPr>
          <p:cNvPr id="2426" name="Google Shape;2426;p149"/>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dirty="0">
                <a:solidFill>
                  <a:schemeClr val="dk1"/>
                </a:solidFill>
              </a:rPr>
              <a:t>Vulnerability -3: </a:t>
            </a:r>
            <a:r>
              <a:rPr lang="en-US" sz="4400" b="1" dirty="0">
                <a:effectLst/>
                <a:latin typeface="Roboto"/>
                <a:ea typeface="Arial" panose="020B0604020202020204" pitchFamily="34" charset="0"/>
                <a:cs typeface="Roboto"/>
              </a:rPr>
              <a:t>CWE-548-</a:t>
            </a:r>
            <a:r>
              <a:rPr lang="en-US" sz="4400" b="1" dirty="0">
                <a:effectLst/>
                <a:latin typeface="Roboto"/>
                <a:ea typeface="Roboto"/>
                <a:cs typeface="Roboto"/>
              </a:rPr>
              <a:t>Exposure of Information Through Directory Listing</a:t>
            </a:r>
            <a:endParaRPr lang="en-US" sz="4400" dirty="0">
              <a:solidFill>
                <a:schemeClr val="dk1"/>
              </a:solidFill>
            </a:endParaRPr>
          </a:p>
          <a:p>
            <a:pPr marL="0" lvl="0" indent="0" algn="l" rtl="0">
              <a:lnSpc>
                <a:spcPct val="115000"/>
              </a:lnSpc>
              <a:spcBef>
                <a:spcPts val="0"/>
              </a:spcBef>
              <a:spcAft>
                <a:spcPts val="0"/>
              </a:spcAft>
              <a:buNone/>
            </a:pPr>
            <a:endParaRPr lang="en-US" sz="4400" dirty="0">
              <a:solidFill>
                <a:schemeClr val="dk1"/>
              </a:solidFill>
            </a:endParaRPr>
          </a:p>
          <a:p>
            <a:pPr marL="914400" indent="-508000">
              <a:lnSpc>
                <a:spcPct val="115000"/>
              </a:lnSpc>
              <a:spcBef>
                <a:spcPts val="1200"/>
              </a:spcBef>
              <a:buClr>
                <a:schemeClr val="dk1"/>
              </a:buClr>
              <a:buSzPts val="4400"/>
            </a:pPr>
            <a:r>
              <a:rPr lang="en-US" sz="4800" b="1" dirty="0">
                <a:solidFill>
                  <a:schemeClr val="dk1"/>
                </a:solidFill>
              </a:rPr>
              <a:t>Why the patch works: </a:t>
            </a:r>
            <a:r>
              <a:rPr lang="en-US" sz="4400" dirty="0">
                <a:effectLst/>
                <a:latin typeface="Roboto"/>
                <a:ea typeface="Roboto"/>
                <a:cs typeface="Roboto"/>
              </a:rPr>
              <a:t>:  </a:t>
            </a:r>
            <a:r>
              <a:rPr lang="en-AU" sz="4000" u="none" strike="noStrike" dirty="0">
                <a:effectLst/>
              </a:rPr>
              <a:t>This will restrict the attacker to find out the directory details of the web server</a:t>
            </a:r>
            <a:endParaRPr lang="en-AU" sz="4000" u="none" strike="noStrike" dirty="0">
              <a:effectLst/>
              <a:ea typeface="Arial" panose="020B0604020202020204" pitchFamily="34" charset="0"/>
            </a:endParaRPr>
          </a:p>
          <a:p>
            <a:pPr marL="914400" indent="-508000">
              <a:lnSpc>
                <a:spcPct val="115000"/>
              </a:lnSpc>
              <a:spcBef>
                <a:spcPts val="1200"/>
              </a:spcBef>
              <a:buClr>
                <a:schemeClr val="dk1"/>
              </a:buClr>
              <a:buSzPts val="4400"/>
            </a:pPr>
            <a:r>
              <a:rPr lang="en-US" sz="4800" b="1" dirty="0">
                <a:solidFill>
                  <a:schemeClr val="dk1"/>
                </a:solidFill>
              </a:rPr>
              <a:t>How to install it (include commands):</a:t>
            </a:r>
          </a:p>
          <a:p>
            <a:pPr marL="1371600" lvl="1" indent="-508000">
              <a:lnSpc>
                <a:spcPct val="115000"/>
              </a:lnSpc>
              <a:spcBef>
                <a:spcPts val="1000"/>
              </a:spcBef>
              <a:spcAft>
                <a:spcPts val="1000"/>
              </a:spcAft>
              <a:buClr>
                <a:schemeClr val="dk1"/>
              </a:buClr>
              <a:buSzPts val="4400"/>
              <a:buChar char="●"/>
            </a:pPr>
            <a:r>
              <a:rPr lang="en-AU" sz="4000" dirty="0">
                <a:effectLst/>
                <a:latin typeface="Roboto"/>
                <a:ea typeface="Roboto"/>
                <a:cs typeface="Roboto"/>
              </a:rPr>
              <a:t>The web developers must disable the Directory Listing in all web projects. </a:t>
            </a:r>
            <a:endParaRPr sz="4000" i="1" dirty="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430"/>
        <p:cNvGrpSpPr/>
        <p:nvPr/>
      </p:nvGrpSpPr>
      <p:grpSpPr>
        <a:xfrm>
          <a:off x="0" y="0"/>
          <a:ext cx="0" cy="0"/>
          <a:chOff x="0" y="0"/>
          <a:chExt cx="0" cy="0"/>
        </a:xfrm>
      </p:grpSpPr>
      <p:sp>
        <p:nvSpPr>
          <p:cNvPr id="2431" name="Google Shape;2431;p15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t>Hardening Against </a:t>
            </a:r>
            <a:r>
              <a:rPr lang="en-AU" sz="6600" b="0" i="0" u="none" strike="noStrike" cap="none" dirty="0">
                <a:solidFill>
                  <a:srgbClr val="000000"/>
                </a:solidFill>
                <a:effectLst/>
                <a:latin typeface="Roboto"/>
                <a:ea typeface="Arial"/>
                <a:cs typeface="Arial"/>
                <a:sym typeface="Arial"/>
              </a:rPr>
              <a:t>CVE-2016-10033 </a:t>
            </a:r>
            <a:r>
              <a:rPr lang="en-US" dirty="0"/>
              <a:t>on Target 2</a:t>
            </a:r>
            <a:endParaRPr b="1" dirty="0">
              <a:latin typeface="Roboto"/>
              <a:ea typeface="Roboto"/>
              <a:cs typeface="Roboto"/>
              <a:sym typeface="Roboto"/>
            </a:endParaRPr>
          </a:p>
        </p:txBody>
      </p:sp>
      <p:sp>
        <p:nvSpPr>
          <p:cNvPr id="2432" name="Google Shape;2432;p15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12</a:t>
            </a:fld>
            <a:endParaRPr/>
          </a:p>
        </p:txBody>
      </p:sp>
      <p:sp>
        <p:nvSpPr>
          <p:cNvPr id="2433" name="Google Shape;2433;p15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indent="0">
              <a:lnSpc>
                <a:spcPct val="115000"/>
              </a:lnSpc>
              <a:buNone/>
            </a:pPr>
            <a:r>
              <a:rPr lang="en-US" sz="4400" b="1" dirty="0">
                <a:solidFill>
                  <a:schemeClr val="dk1"/>
                </a:solidFill>
              </a:rPr>
              <a:t>Vulnerability -1: </a:t>
            </a:r>
            <a:r>
              <a:rPr lang="en-AU" sz="4400" b="1" i="0" u="none" strike="noStrike" cap="none" dirty="0">
                <a:solidFill>
                  <a:srgbClr val="000000"/>
                </a:solidFill>
                <a:effectLst/>
                <a:latin typeface="Roboto"/>
                <a:ea typeface="Arial"/>
                <a:cs typeface="Arial"/>
                <a:sym typeface="Arial"/>
              </a:rPr>
              <a:t>CVE-2016-10033 </a:t>
            </a:r>
            <a:r>
              <a:rPr lang="en-AU" sz="4400" b="1" i="0" u="none" strike="noStrike" cap="none" dirty="0" err="1">
                <a:solidFill>
                  <a:srgbClr val="000000"/>
                </a:solidFill>
                <a:effectLst/>
                <a:latin typeface="Roboto"/>
                <a:ea typeface="Arial"/>
                <a:cs typeface="Arial"/>
                <a:sym typeface="Arial"/>
              </a:rPr>
              <a:t>PHPMailer</a:t>
            </a:r>
            <a:endParaRPr lang="en-US" sz="4400" b="1" dirty="0">
              <a:solidFill>
                <a:schemeClr val="dk1"/>
              </a:solidFill>
            </a:endParaRPr>
          </a:p>
          <a:p>
            <a:pPr marL="0" lvl="0" indent="0" algn="l" rtl="0">
              <a:lnSpc>
                <a:spcPct val="115000"/>
              </a:lnSpc>
              <a:spcBef>
                <a:spcPts val="0"/>
              </a:spcBef>
              <a:spcAft>
                <a:spcPts val="0"/>
              </a:spcAft>
              <a:buNone/>
            </a:pPr>
            <a:endParaRPr lang="en-US" sz="4400" dirty="0">
              <a:solidFill>
                <a:schemeClr val="dk1"/>
              </a:solidFill>
            </a:endParaRPr>
          </a:p>
          <a:p>
            <a:pPr marL="914400" indent="-508000">
              <a:lnSpc>
                <a:spcPct val="115000"/>
              </a:lnSpc>
              <a:spcBef>
                <a:spcPts val="1200"/>
              </a:spcBef>
              <a:buClr>
                <a:schemeClr val="dk1"/>
              </a:buClr>
              <a:buSzPts val="4400"/>
            </a:pPr>
            <a:r>
              <a:rPr lang="en-US" sz="4800" b="1" dirty="0">
                <a:solidFill>
                  <a:schemeClr val="dk1"/>
                </a:solidFill>
              </a:rPr>
              <a:t>Why the patch works: </a:t>
            </a:r>
            <a:r>
              <a:rPr lang="en-US" sz="4400" dirty="0">
                <a:effectLst/>
                <a:latin typeface="Roboto"/>
                <a:ea typeface="Roboto"/>
                <a:cs typeface="Roboto"/>
              </a:rPr>
              <a:t>The web server has to be patched with the </a:t>
            </a:r>
            <a:r>
              <a:rPr lang="en-US" sz="4400" dirty="0" err="1">
                <a:effectLst/>
                <a:latin typeface="Roboto"/>
                <a:ea typeface="Roboto"/>
                <a:cs typeface="Roboto"/>
              </a:rPr>
              <a:t>PHPMailer</a:t>
            </a:r>
            <a:r>
              <a:rPr lang="en-US" sz="4400" dirty="0">
                <a:effectLst/>
                <a:latin typeface="Roboto"/>
                <a:ea typeface="Roboto"/>
                <a:cs typeface="Roboto"/>
              </a:rPr>
              <a:t> </a:t>
            </a:r>
            <a:r>
              <a:rPr lang="en-US" sz="4400" dirty="0"/>
              <a:t>6.2</a:t>
            </a:r>
            <a:r>
              <a:rPr lang="en-US" sz="4400" dirty="0">
                <a:effectLst/>
                <a:latin typeface="Roboto"/>
                <a:ea typeface="Roboto"/>
                <a:cs typeface="Roboto"/>
              </a:rPr>
              <a:t> or above as the patch contains necessary fixes for tis vulnerability</a:t>
            </a:r>
            <a:endParaRPr lang="en-AU" sz="4000" dirty="0">
              <a:effectLst/>
              <a:latin typeface="Roboto"/>
              <a:ea typeface="Roboto"/>
              <a:cs typeface="Roboto"/>
            </a:endParaRPr>
          </a:p>
          <a:p>
            <a:pPr marL="914400" indent="-508000">
              <a:lnSpc>
                <a:spcPct val="115000"/>
              </a:lnSpc>
              <a:spcBef>
                <a:spcPts val="1200"/>
              </a:spcBef>
              <a:buClr>
                <a:schemeClr val="dk1"/>
              </a:buClr>
              <a:buSzPts val="4400"/>
            </a:pPr>
            <a:r>
              <a:rPr lang="en-US" sz="4800" b="1" dirty="0">
                <a:solidFill>
                  <a:schemeClr val="dk1"/>
                </a:solidFill>
              </a:rPr>
              <a:t>How to install it (include commands): </a:t>
            </a:r>
            <a:r>
              <a:rPr lang="en-US" sz="4800" dirty="0" err="1">
                <a:solidFill>
                  <a:schemeClr val="dk1"/>
                </a:solidFill>
              </a:rPr>
              <a:t>PHPMailer</a:t>
            </a:r>
            <a:r>
              <a:rPr lang="en-US" sz="4800" dirty="0">
                <a:solidFill>
                  <a:schemeClr val="dk1"/>
                </a:solidFill>
              </a:rPr>
              <a:t> is available on </a:t>
            </a:r>
            <a:r>
              <a:rPr lang="en-US" sz="4800" dirty="0" err="1">
                <a:solidFill>
                  <a:schemeClr val="dk1"/>
                </a:solidFill>
              </a:rPr>
              <a:t>Packagist</a:t>
            </a:r>
            <a:r>
              <a:rPr lang="en-US" sz="4800" dirty="0">
                <a:solidFill>
                  <a:schemeClr val="dk1"/>
                </a:solidFill>
              </a:rPr>
              <a:t> (using semantic versioning), and installation via Composer is the recommended way to install </a:t>
            </a:r>
            <a:r>
              <a:rPr lang="en-US" sz="4800" dirty="0" err="1">
                <a:solidFill>
                  <a:schemeClr val="dk1"/>
                </a:solidFill>
              </a:rPr>
              <a:t>PHPMailer</a:t>
            </a:r>
            <a:r>
              <a:rPr lang="en-US" sz="4800" dirty="0">
                <a:solidFill>
                  <a:schemeClr val="dk1"/>
                </a:solidFill>
              </a:rPr>
              <a:t>. Just add this line to your </a:t>
            </a:r>
            <a:r>
              <a:rPr lang="en-US" sz="4800" dirty="0" err="1">
                <a:solidFill>
                  <a:schemeClr val="dk1"/>
                </a:solidFill>
              </a:rPr>
              <a:t>composer.json</a:t>
            </a:r>
            <a:r>
              <a:rPr lang="en-US" sz="4800" dirty="0">
                <a:solidFill>
                  <a:schemeClr val="dk1"/>
                </a:solidFill>
              </a:rPr>
              <a:t> file</a:t>
            </a:r>
          </a:p>
          <a:p>
            <a:pPr marL="1371600" lvl="1" indent="-508000">
              <a:lnSpc>
                <a:spcPct val="115000"/>
              </a:lnSpc>
              <a:spcBef>
                <a:spcPts val="1000"/>
              </a:spcBef>
              <a:spcAft>
                <a:spcPts val="1000"/>
              </a:spcAft>
              <a:buClr>
                <a:schemeClr val="dk1"/>
              </a:buClr>
              <a:buSzPts val="4400"/>
              <a:buChar char="●"/>
            </a:pPr>
            <a:r>
              <a:rPr lang="en-AU" sz="4000" dirty="0">
                <a:effectLst/>
                <a:latin typeface="Roboto"/>
                <a:ea typeface="Roboto"/>
                <a:cs typeface="Roboto"/>
              </a:rPr>
              <a:t>composer require </a:t>
            </a:r>
            <a:r>
              <a:rPr lang="en-AU" sz="4000" dirty="0" err="1">
                <a:effectLst/>
                <a:latin typeface="Roboto"/>
                <a:ea typeface="Roboto"/>
                <a:cs typeface="Roboto"/>
              </a:rPr>
              <a:t>phpmailer</a:t>
            </a:r>
            <a:r>
              <a:rPr lang="en-AU" sz="4000" dirty="0">
                <a:effectLst/>
                <a:latin typeface="Roboto"/>
                <a:ea typeface="Roboto"/>
                <a:cs typeface="Roboto"/>
              </a:rPr>
              <a:t>/</a:t>
            </a:r>
            <a:r>
              <a:rPr lang="en-AU" sz="4000" dirty="0" err="1">
                <a:effectLst/>
                <a:latin typeface="Roboto"/>
                <a:ea typeface="Roboto"/>
                <a:cs typeface="Roboto"/>
              </a:rPr>
              <a:t>phpmailer</a:t>
            </a:r>
            <a:endParaRPr lang="en-US" sz="4000" b="1" dirty="0">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37"/>
        <p:cNvGrpSpPr/>
        <p:nvPr/>
      </p:nvGrpSpPr>
      <p:grpSpPr>
        <a:xfrm>
          <a:off x="0" y="0"/>
          <a:ext cx="0" cy="0"/>
          <a:chOff x="0" y="0"/>
          <a:chExt cx="0" cy="0"/>
        </a:xfrm>
      </p:grpSpPr>
      <p:sp>
        <p:nvSpPr>
          <p:cNvPr id="2438" name="Google Shape;2438;p151"/>
          <p:cNvSpPr txBox="1">
            <a:spLocks noGrp="1"/>
          </p:cNvSpPr>
          <p:nvPr>
            <p:ph type="title"/>
          </p:nvPr>
        </p:nvSpPr>
        <p:spPr>
          <a:xfrm>
            <a:off x="-762000" y="343650"/>
            <a:ext cx="25139650" cy="1423200"/>
          </a:xfrm>
          <a:prstGeom prst="rect">
            <a:avLst/>
          </a:prstGeom>
        </p:spPr>
        <p:txBody>
          <a:bodyPr spcFirstLastPara="1" wrap="square" lIns="1219000" tIns="487575" rIns="731350" bIns="243750" anchor="t" anchorCtr="0">
            <a:noAutofit/>
          </a:bodyPr>
          <a:lstStyle/>
          <a:p>
            <a:r>
              <a:rPr lang="en-US" dirty="0"/>
              <a:t>Hardening Against </a:t>
            </a:r>
            <a:r>
              <a:rPr lang="en-AU" sz="6600" b="0" i="0" u="none" strike="noStrike" cap="none" dirty="0">
                <a:solidFill>
                  <a:srgbClr val="000000"/>
                </a:solidFill>
                <a:effectLst/>
                <a:latin typeface="Roboto"/>
                <a:ea typeface="Arial"/>
                <a:cs typeface="Arial"/>
                <a:sym typeface="Arial"/>
              </a:rPr>
              <a:t>UDF Local Privilege Escalation </a:t>
            </a:r>
            <a:r>
              <a:rPr lang="en-US" dirty="0"/>
              <a:t>on Target  2</a:t>
            </a:r>
            <a:endParaRPr b="1" dirty="0">
              <a:latin typeface="Roboto"/>
              <a:ea typeface="Roboto"/>
              <a:cs typeface="Roboto"/>
              <a:sym typeface="Roboto"/>
            </a:endParaRPr>
          </a:p>
        </p:txBody>
      </p:sp>
      <p:sp>
        <p:nvSpPr>
          <p:cNvPr id="2439" name="Google Shape;2439;p15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13</a:t>
            </a:fld>
            <a:endParaRPr/>
          </a:p>
        </p:txBody>
      </p:sp>
      <p:sp>
        <p:nvSpPr>
          <p:cNvPr id="2440" name="Google Shape;2440;p151"/>
          <p:cNvSpPr txBox="1">
            <a:spLocks noGrp="1"/>
          </p:cNvSpPr>
          <p:nvPr>
            <p:ph type="body" idx="3"/>
          </p:nvPr>
        </p:nvSpPr>
        <p:spPr>
          <a:xfrm>
            <a:off x="703374" y="2295400"/>
            <a:ext cx="23345345" cy="9866700"/>
          </a:xfrm>
          <a:prstGeom prst="rect">
            <a:avLst/>
          </a:prstGeom>
        </p:spPr>
        <p:txBody>
          <a:bodyPr spcFirstLastPara="1" wrap="square" lIns="1219000" tIns="0" rIns="1219000" bIns="2437975" anchor="t" anchorCtr="0">
            <a:noAutofit/>
          </a:bodyPr>
          <a:lstStyle/>
          <a:p>
            <a:pPr marL="0" indent="0">
              <a:lnSpc>
                <a:spcPct val="115000"/>
              </a:lnSpc>
              <a:buNone/>
            </a:pPr>
            <a:r>
              <a:rPr lang="en-US" sz="4400" b="1" dirty="0">
                <a:solidFill>
                  <a:schemeClr val="dk1"/>
                </a:solidFill>
              </a:rPr>
              <a:t>Vulnerability -2: </a:t>
            </a:r>
            <a:r>
              <a:rPr lang="en-AU" sz="4400" b="1" i="0" u="none" strike="noStrike" cap="none" dirty="0">
                <a:solidFill>
                  <a:srgbClr val="000000"/>
                </a:solidFill>
                <a:effectLst/>
                <a:latin typeface="Roboto"/>
                <a:ea typeface="Arial"/>
                <a:cs typeface="Arial"/>
                <a:sym typeface="Arial"/>
              </a:rPr>
              <a:t>UDF Local Privilege Escalation Exploit 1518</a:t>
            </a:r>
            <a:endParaRPr lang="en-US" sz="4400" b="1" dirty="0">
              <a:solidFill>
                <a:schemeClr val="dk1"/>
              </a:solidFill>
            </a:endParaRPr>
          </a:p>
          <a:p>
            <a:pPr marL="0" lvl="0" indent="0" algn="l" rtl="0">
              <a:lnSpc>
                <a:spcPct val="115000"/>
              </a:lnSpc>
              <a:spcBef>
                <a:spcPts val="0"/>
              </a:spcBef>
              <a:spcAft>
                <a:spcPts val="0"/>
              </a:spcAft>
              <a:buNone/>
            </a:pPr>
            <a:endParaRPr lang="en-US" sz="4400" dirty="0">
              <a:solidFill>
                <a:schemeClr val="dk1"/>
              </a:solidFill>
            </a:endParaRPr>
          </a:p>
          <a:p>
            <a:pPr marL="914400" indent="-508000">
              <a:lnSpc>
                <a:spcPct val="115000"/>
              </a:lnSpc>
              <a:spcBef>
                <a:spcPts val="1200"/>
              </a:spcBef>
              <a:buClr>
                <a:schemeClr val="dk1"/>
              </a:buClr>
              <a:buSzPts val="4400"/>
            </a:pPr>
            <a:r>
              <a:rPr lang="en-US" sz="4800" b="1" dirty="0">
                <a:solidFill>
                  <a:schemeClr val="dk1"/>
                </a:solidFill>
              </a:rPr>
              <a:t>Why the patch works: </a:t>
            </a:r>
            <a:r>
              <a:rPr lang="en-US" sz="4400" dirty="0">
                <a:effectLst/>
                <a:latin typeface="Roboto"/>
                <a:ea typeface="Roboto"/>
                <a:cs typeface="Roboto"/>
              </a:rPr>
              <a:t>The patch disable the necessary privilege that the attacker can exploit to escalate the local account privilege</a:t>
            </a:r>
            <a:endParaRPr lang="en-AU" sz="4000" dirty="0">
              <a:effectLst/>
              <a:latin typeface="Roboto"/>
              <a:ea typeface="Roboto"/>
              <a:cs typeface="Roboto"/>
            </a:endParaRPr>
          </a:p>
          <a:p>
            <a:pPr marL="914400" indent="-508000">
              <a:lnSpc>
                <a:spcPct val="115000"/>
              </a:lnSpc>
              <a:spcBef>
                <a:spcPts val="1200"/>
              </a:spcBef>
              <a:buClr>
                <a:schemeClr val="dk1"/>
              </a:buClr>
              <a:buSzPts val="4400"/>
            </a:pPr>
            <a:r>
              <a:rPr lang="en-US" sz="4800" b="1" dirty="0">
                <a:solidFill>
                  <a:schemeClr val="dk1"/>
                </a:solidFill>
              </a:rPr>
              <a:t>How to install it (include commands):</a:t>
            </a:r>
          </a:p>
          <a:p>
            <a:pPr marL="1371600" lvl="1" indent="-508000">
              <a:lnSpc>
                <a:spcPct val="115000"/>
              </a:lnSpc>
              <a:spcBef>
                <a:spcPts val="1200"/>
              </a:spcBef>
              <a:buClr>
                <a:schemeClr val="dk1"/>
              </a:buClr>
              <a:buSzPts val="4400"/>
            </a:pPr>
            <a:r>
              <a:rPr lang="en-US" sz="4000" dirty="0"/>
              <a:t>only database administrators have INSERT privilege on the ‘</a:t>
            </a:r>
            <a:r>
              <a:rPr lang="en-US" sz="4000" dirty="0" err="1"/>
              <a:t>mysql</a:t>
            </a:r>
            <a:r>
              <a:rPr lang="en-US" sz="4000" dirty="0"/>
              <a:t>’ databas</a:t>
            </a:r>
            <a:r>
              <a:rPr lang="en-US" sz="4000" b="1" dirty="0">
                <a:solidFill>
                  <a:schemeClr val="dk1"/>
                </a:solidFill>
              </a:rPr>
              <a:t>e </a:t>
            </a:r>
          </a:p>
          <a:p>
            <a:pPr marL="1320800" lvl="2" indent="0">
              <a:lnSpc>
                <a:spcPct val="115000"/>
              </a:lnSpc>
              <a:spcBef>
                <a:spcPts val="1200"/>
              </a:spcBef>
              <a:buClr>
                <a:schemeClr val="dk1"/>
              </a:buClr>
              <a:buSzPts val="4400"/>
              <a:buNone/>
            </a:pPr>
            <a:r>
              <a:rPr lang="en-AU" sz="4000" dirty="0" err="1"/>
              <a:t>mysql</a:t>
            </a:r>
            <a:r>
              <a:rPr lang="en-AU" sz="4000" dirty="0"/>
              <a:t>&gt; update </a:t>
            </a:r>
            <a:r>
              <a:rPr lang="en-AU" sz="4000" dirty="0" err="1"/>
              <a:t>mysql.user</a:t>
            </a:r>
            <a:r>
              <a:rPr lang="en-AU" sz="4000" dirty="0"/>
              <a:t> set </a:t>
            </a:r>
            <a:r>
              <a:rPr lang="en-AU" sz="4000" dirty="0" err="1"/>
              <a:t>insert_priv</a:t>
            </a:r>
            <a:r>
              <a:rPr lang="en-AU" sz="4000" dirty="0"/>
              <a:t>='N' -&gt; where user= ‘&lt;</a:t>
            </a:r>
            <a:r>
              <a:rPr lang="en-AU" sz="4000" dirty="0" err="1"/>
              <a:t>Non_Admin_User</a:t>
            </a:r>
            <a:r>
              <a:rPr lang="en-AU" sz="4000" dirty="0"/>
              <a:t>&gt;;</a:t>
            </a:r>
            <a:endParaRPr lang="en-AU" sz="4000" dirty="0">
              <a:solidFill>
                <a:schemeClr val="dk1"/>
              </a:solidFill>
            </a:endParaRPr>
          </a:p>
          <a:p>
            <a:pPr marL="1435100" lvl="1" indent="-571500">
              <a:lnSpc>
                <a:spcPct val="115000"/>
              </a:lnSpc>
              <a:spcBef>
                <a:spcPts val="1200"/>
              </a:spcBef>
              <a:buClr>
                <a:schemeClr val="dk1"/>
              </a:buClr>
              <a:buSzPts val="4400"/>
              <a:buFont typeface="Courier New" panose="02070309020205020404" pitchFamily="49" charset="0"/>
              <a:buChar char="o"/>
            </a:pPr>
            <a:r>
              <a:rPr lang="en-US" sz="4000" dirty="0"/>
              <a:t>The root account should never be remotely accessible</a:t>
            </a:r>
          </a:p>
          <a:p>
            <a:pPr marL="863600" lvl="1" indent="0">
              <a:lnSpc>
                <a:spcPct val="115000"/>
              </a:lnSpc>
              <a:spcBef>
                <a:spcPts val="1200"/>
              </a:spcBef>
              <a:buClr>
                <a:schemeClr val="dk1"/>
              </a:buClr>
              <a:buSzPts val="4400"/>
              <a:buNone/>
            </a:pPr>
            <a:r>
              <a:rPr lang="en-US" sz="4000" dirty="0"/>
              <a:t>    </a:t>
            </a:r>
            <a:r>
              <a:rPr lang="en-US" sz="4000" dirty="0" err="1"/>
              <a:t>mysql</a:t>
            </a:r>
            <a:r>
              <a:rPr lang="en-US" sz="4000" dirty="0"/>
              <a:t>&gt; update </a:t>
            </a:r>
            <a:r>
              <a:rPr lang="en-US" sz="4000" dirty="0" err="1"/>
              <a:t>mysql.user</a:t>
            </a:r>
            <a:r>
              <a:rPr lang="en-US" sz="4000" dirty="0"/>
              <a:t> set host='</a:t>
            </a:r>
            <a:r>
              <a:rPr lang="en-US" sz="4000" dirty="0" err="1"/>
              <a:t>ip_or_hostname</a:t>
            </a:r>
            <a:r>
              <a:rPr lang="en-US" sz="4000" dirty="0"/>
              <a:t>' -&gt; where user='root' and host='%';</a:t>
            </a:r>
            <a:endParaRPr lang="en-AU" sz="4000" dirty="0"/>
          </a:p>
        </p:txBody>
      </p:sp>
    </p:spTree>
    <p:extLst>
      <p:ext uri="{BB962C8B-B14F-4D97-AF65-F5344CB8AC3E}">
        <p14:creationId xmlns:p14="http://schemas.microsoft.com/office/powerpoint/2010/main" val="33833211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23"/>
        <p:cNvGrpSpPr/>
        <p:nvPr/>
      </p:nvGrpSpPr>
      <p:grpSpPr>
        <a:xfrm>
          <a:off x="0" y="0"/>
          <a:ext cx="0" cy="0"/>
          <a:chOff x="0" y="0"/>
          <a:chExt cx="0" cy="0"/>
        </a:xfrm>
      </p:grpSpPr>
      <p:sp>
        <p:nvSpPr>
          <p:cNvPr id="2424" name="Google Shape;2424;p149"/>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t>Hardening Against CWE-548 on Target 2</a:t>
            </a:r>
            <a:endParaRPr b="1" dirty="0">
              <a:latin typeface="Roboto"/>
              <a:ea typeface="Roboto"/>
              <a:cs typeface="Roboto"/>
              <a:sym typeface="Roboto"/>
            </a:endParaRPr>
          </a:p>
        </p:txBody>
      </p:sp>
      <p:sp>
        <p:nvSpPr>
          <p:cNvPr id="2425" name="Google Shape;2425;p149"/>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14</a:t>
            </a:fld>
            <a:endParaRPr/>
          </a:p>
        </p:txBody>
      </p:sp>
      <p:sp>
        <p:nvSpPr>
          <p:cNvPr id="2426" name="Google Shape;2426;p149"/>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dirty="0">
                <a:solidFill>
                  <a:schemeClr val="dk1"/>
                </a:solidFill>
              </a:rPr>
              <a:t>Vulnerability -3: </a:t>
            </a:r>
            <a:r>
              <a:rPr lang="en-US" sz="4400" b="1" dirty="0">
                <a:effectLst/>
                <a:latin typeface="Roboto"/>
                <a:ea typeface="Arial" panose="020B0604020202020204" pitchFamily="34" charset="0"/>
                <a:cs typeface="Roboto"/>
              </a:rPr>
              <a:t>CWE-548-</a:t>
            </a:r>
            <a:r>
              <a:rPr lang="en-US" sz="4400" b="1" dirty="0">
                <a:effectLst/>
                <a:latin typeface="Roboto"/>
                <a:ea typeface="Roboto"/>
                <a:cs typeface="Roboto"/>
              </a:rPr>
              <a:t>Exposure of Information Through Directory Listing</a:t>
            </a:r>
            <a:endParaRPr lang="en-US" sz="4400" dirty="0">
              <a:solidFill>
                <a:schemeClr val="dk1"/>
              </a:solidFill>
            </a:endParaRPr>
          </a:p>
          <a:p>
            <a:pPr marL="0" lvl="0" indent="0" algn="l" rtl="0">
              <a:lnSpc>
                <a:spcPct val="115000"/>
              </a:lnSpc>
              <a:spcBef>
                <a:spcPts val="0"/>
              </a:spcBef>
              <a:spcAft>
                <a:spcPts val="0"/>
              </a:spcAft>
              <a:buNone/>
            </a:pPr>
            <a:endParaRPr lang="en-US" sz="4400" dirty="0">
              <a:solidFill>
                <a:schemeClr val="dk1"/>
              </a:solidFill>
            </a:endParaRPr>
          </a:p>
          <a:p>
            <a:pPr marL="914400" indent="-508000">
              <a:lnSpc>
                <a:spcPct val="115000"/>
              </a:lnSpc>
              <a:spcBef>
                <a:spcPts val="1200"/>
              </a:spcBef>
              <a:buClr>
                <a:schemeClr val="dk1"/>
              </a:buClr>
              <a:buSzPts val="4400"/>
            </a:pPr>
            <a:r>
              <a:rPr lang="en-US" sz="4800" b="1" dirty="0">
                <a:solidFill>
                  <a:schemeClr val="dk1"/>
                </a:solidFill>
              </a:rPr>
              <a:t>Why the patch works: </a:t>
            </a:r>
            <a:r>
              <a:rPr lang="en-US" sz="4400" dirty="0">
                <a:effectLst/>
                <a:latin typeface="Roboto"/>
                <a:ea typeface="Roboto"/>
                <a:cs typeface="Roboto"/>
              </a:rPr>
              <a:t>:  </a:t>
            </a:r>
            <a:r>
              <a:rPr lang="en-AU" sz="4000" u="none" strike="noStrike" dirty="0">
                <a:effectLst/>
              </a:rPr>
              <a:t>This will restrict the attacker to find out the directory details of the web server</a:t>
            </a:r>
            <a:endParaRPr lang="en-AU" sz="4000" u="none" strike="noStrike" dirty="0">
              <a:effectLst/>
              <a:ea typeface="Arial" panose="020B0604020202020204" pitchFamily="34" charset="0"/>
            </a:endParaRPr>
          </a:p>
          <a:p>
            <a:pPr marL="914400" indent="-508000">
              <a:lnSpc>
                <a:spcPct val="115000"/>
              </a:lnSpc>
              <a:spcBef>
                <a:spcPts val="1200"/>
              </a:spcBef>
              <a:buClr>
                <a:schemeClr val="dk1"/>
              </a:buClr>
              <a:buSzPts val="4400"/>
            </a:pPr>
            <a:r>
              <a:rPr lang="en-US" sz="4800" b="1" dirty="0">
                <a:solidFill>
                  <a:schemeClr val="dk1"/>
                </a:solidFill>
              </a:rPr>
              <a:t>How to install it (include commands):</a:t>
            </a:r>
          </a:p>
          <a:p>
            <a:pPr marL="1371600" lvl="1" indent="-508000">
              <a:lnSpc>
                <a:spcPct val="115000"/>
              </a:lnSpc>
              <a:spcBef>
                <a:spcPts val="1000"/>
              </a:spcBef>
              <a:spcAft>
                <a:spcPts val="1000"/>
              </a:spcAft>
              <a:buClr>
                <a:schemeClr val="dk1"/>
              </a:buClr>
              <a:buSzPts val="4400"/>
              <a:buChar char="●"/>
            </a:pPr>
            <a:r>
              <a:rPr lang="en-AU" sz="4000" dirty="0">
                <a:effectLst/>
                <a:latin typeface="Roboto"/>
                <a:ea typeface="Roboto"/>
                <a:cs typeface="Roboto"/>
              </a:rPr>
              <a:t>The web developers must disable the Directory Listing in all web projects. </a:t>
            </a:r>
            <a:endParaRPr sz="4000" i="1" dirty="0">
              <a:solidFill>
                <a:schemeClr val="dk1"/>
              </a:solidFill>
            </a:endParaRPr>
          </a:p>
        </p:txBody>
      </p:sp>
    </p:spTree>
    <p:extLst>
      <p:ext uri="{BB962C8B-B14F-4D97-AF65-F5344CB8AC3E}">
        <p14:creationId xmlns:p14="http://schemas.microsoft.com/office/powerpoint/2010/main" val="4059194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96"/>
          <p:cNvSpPr txBox="1">
            <a:spLocks noGrp="1"/>
          </p:cNvSpPr>
          <p:nvPr>
            <p:ph type="title"/>
          </p:nvPr>
        </p:nvSpPr>
        <p:spPr>
          <a:xfrm>
            <a:off x="731368" y="5349367"/>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a:t>Malicious Activity</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427" name="Google Shape;1427;p96"/>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15</a:t>
            </a:fld>
            <a:endParaRPr sz="1600"/>
          </a:p>
        </p:txBody>
      </p:sp>
    </p:spTree>
    <p:extLst>
      <p:ext uri="{BB962C8B-B14F-4D97-AF65-F5344CB8AC3E}">
        <p14:creationId xmlns:p14="http://schemas.microsoft.com/office/powerpoint/2010/main" val="3629946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9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t>Torrent Downloading</a:t>
            </a:r>
            <a:endParaRPr dirty="0"/>
          </a:p>
        </p:txBody>
      </p:sp>
      <p:sp>
        <p:nvSpPr>
          <p:cNvPr id="1434" name="Google Shape;1434;p97"/>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Autofit/>
          </a:bodyPr>
          <a:lstStyle/>
          <a:p>
            <a:pPr marL="0" lvl="0" indent="0" algn="l" rtl="0">
              <a:spcBef>
                <a:spcPts val="0"/>
              </a:spcBef>
              <a:spcAft>
                <a:spcPts val="0"/>
              </a:spcAft>
              <a:buClr>
                <a:schemeClr val="dk1"/>
              </a:buClr>
              <a:buSzPts val="1100"/>
              <a:buFont typeface="Arial"/>
              <a:buNone/>
            </a:pPr>
            <a:r>
              <a:rPr lang="en-US"/>
              <a:t>Summarize the following:</a:t>
            </a:r>
            <a:endParaRPr/>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None/>
            </a:pPr>
            <a:endParaRPr b="1"/>
          </a:p>
        </p:txBody>
      </p:sp>
      <p:sp>
        <p:nvSpPr>
          <p:cNvPr id="1435" name="Google Shape;1435;p9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16</a:t>
            </a:fld>
            <a:endParaRPr/>
          </a:p>
        </p:txBody>
      </p:sp>
      <p:sp>
        <p:nvSpPr>
          <p:cNvPr id="1436" name="Google Shape;1436;p97"/>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1437" name="Google Shape;1437;p97"/>
          <p:cNvSpPr txBox="1">
            <a:spLocks noGrp="1"/>
          </p:cNvSpPr>
          <p:nvPr>
            <p:ph type="body" idx="3"/>
          </p:nvPr>
        </p:nvSpPr>
        <p:spPr>
          <a:xfrm>
            <a:off x="467" y="3424667"/>
            <a:ext cx="24377700" cy="9659100"/>
          </a:xfrm>
          <a:prstGeom prst="rect">
            <a:avLst/>
          </a:prstGeom>
        </p:spPr>
        <p:txBody>
          <a:bodyPr spcFirstLastPara="1" wrap="square" lIns="1219000" tIns="0" rIns="1219000" bIns="2437975" anchor="t" anchorCtr="0">
            <a:noAutofit/>
          </a:bodyPr>
          <a:lstStyle/>
          <a:p>
            <a:pPr marL="457200" lvl="0" indent="-463550" algn="l" rtl="0">
              <a:lnSpc>
                <a:spcPct val="115000"/>
              </a:lnSpc>
              <a:spcBef>
                <a:spcPts val="0"/>
              </a:spcBef>
              <a:spcAft>
                <a:spcPts val="0"/>
              </a:spcAft>
              <a:buClr>
                <a:schemeClr val="dk1"/>
              </a:buClr>
              <a:buSzPts val="3700"/>
              <a:buChar char="●"/>
            </a:pPr>
            <a:r>
              <a:rPr lang="en-US" dirty="0">
                <a:solidFill>
                  <a:schemeClr val="dk1"/>
                </a:solidFill>
              </a:rPr>
              <a:t>Typical Traffic over TCP and HTTP protocol along with lots of search requests and typical keep connection alive.</a:t>
            </a:r>
            <a:endParaRPr dirty="0">
              <a:solidFill>
                <a:schemeClr val="dk1"/>
              </a:solidFill>
            </a:endParaRPr>
          </a:p>
          <a:p>
            <a:pPr marL="457200" lvl="0" indent="-463550" algn="l" rtl="0">
              <a:lnSpc>
                <a:spcPct val="115000"/>
              </a:lnSpc>
              <a:spcBef>
                <a:spcPts val="1000"/>
              </a:spcBef>
              <a:spcAft>
                <a:spcPts val="0"/>
              </a:spcAft>
              <a:buClr>
                <a:schemeClr val="dk1"/>
              </a:buClr>
              <a:buSzPts val="3700"/>
              <a:buChar char="●"/>
            </a:pPr>
            <a:r>
              <a:rPr lang="en-US" dirty="0">
                <a:solidFill>
                  <a:schemeClr val="dk1"/>
                </a:solidFill>
              </a:rPr>
              <a:t>The user was downloading torrent from http://files.publicdomiantorrents.com</a:t>
            </a:r>
            <a:endParaRPr dirty="0">
              <a:solidFill>
                <a:schemeClr val="dk1"/>
              </a:solidFill>
            </a:endParaRPr>
          </a:p>
          <a:p>
            <a:pPr marL="457200" lvl="0" indent="-463550" algn="l" rtl="0">
              <a:lnSpc>
                <a:spcPct val="115000"/>
              </a:lnSpc>
              <a:spcBef>
                <a:spcPts val="1000"/>
              </a:spcBef>
              <a:spcAft>
                <a:spcPts val="1000"/>
              </a:spcAft>
              <a:buClr>
                <a:schemeClr val="dk1"/>
              </a:buClr>
              <a:buSzPts val="3700"/>
              <a:buChar char="●"/>
            </a:pPr>
            <a:r>
              <a:rPr lang="en-US" dirty="0">
                <a:solidFill>
                  <a:schemeClr val="dk1"/>
                </a:solidFill>
              </a:rPr>
              <a:t>The video file was </a:t>
            </a:r>
            <a:r>
              <a:rPr lang="en-AU" dirty="0">
                <a:solidFill>
                  <a:schemeClr val="dk1"/>
                </a:solidFill>
              </a:rPr>
              <a:t>Betty </a:t>
            </a:r>
            <a:r>
              <a:rPr lang="en-AU" dirty="0" err="1">
                <a:solidFill>
                  <a:schemeClr val="dk1"/>
                </a:solidFill>
              </a:rPr>
              <a:t>Boop</a:t>
            </a:r>
            <a:r>
              <a:rPr lang="en-AU" dirty="0">
                <a:solidFill>
                  <a:schemeClr val="dk1"/>
                </a:solidFill>
              </a:rPr>
              <a:t> Rhythm on the </a:t>
            </a:r>
            <a:r>
              <a:rPr lang="en-AU" dirty="0" err="1">
                <a:solidFill>
                  <a:schemeClr val="dk1"/>
                </a:solidFill>
              </a:rPr>
              <a:t>Reservation.avi.torrent</a:t>
            </a:r>
            <a:endParaRPr dirty="0">
              <a:solidFill>
                <a:schemeClr val="dk1"/>
              </a:solidFill>
            </a:endParaRPr>
          </a:p>
        </p:txBody>
      </p:sp>
      <p:pic>
        <p:nvPicPr>
          <p:cNvPr id="7" name="Picture 6">
            <a:extLst>
              <a:ext uri="{FF2B5EF4-FFF2-40B4-BE49-F238E27FC236}">
                <a16:creationId xmlns:a16="http://schemas.microsoft.com/office/drawing/2014/main" id="{F67FE7E7-25BC-47FF-8F5E-6C140FDB735A}"/>
              </a:ext>
            </a:extLst>
          </p:cNvPr>
          <p:cNvPicPr/>
          <p:nvPr/>
        </p:nvPicPr>
        <p:blipFill>
          <a:blip r:embed="rId3"/>
          <a:stretch>
            <a:fillRect/>
          </a:stretch>
        </p:blipFill>
        <p:spPr>
          <a:xfrm>
            <a:off x="11441853" y="6306207"/>
            <a:ext cx="12935330" cy="6737143"/>
          </a:xfrm>
          <a:prstGeom prst="rect">
            <a:avLst/>
          </a:prstGeom>
        </p:spPr>
      </p:pic>
    </p:spTree>
    <p:extLst>
      <p:ext uri="{BB962C8B-B14F-4D97-AF65-F5344CB8AC3E}">
        <p14:creationId xmlns:p14="http://schemas.microsoft.com/office/powerpoint/2010/main" val="1174281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06"/>
        <p:cNvGrpSpPr/>
        <p:nvPr/>
      </p:nvGrpSpPr>
      <p:grpSpPr>
        <a:xfrm>
          <a:off x="0" y="0"/>
          <a:ext cx="0" cy="0"/>
          <a:chOff x="0" y="0"/>
          <a:chExt cx="0" cy="0"/>
        </a:xfrm>
      </p:grpSpPr>
      <p:sp>
        <p:nvSpPr>
          <p:cNvPr id="1407" name="Google Shape;1407;p94"/>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t>Malware Download</a:t>
            </a:r>
            <a:endParaRPr dirty="0"/>
          </a:p>
        </p:txBody>
      </p:sp>
      <p:sp>
        <p:nvSpPr>
          <p:cNvPr id="1408" name="Google Shape;1408;p94"/>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Summarize the following:</a:t>
            </a:r>
            <a:endParaRPr>
              <a:solidFill>
                <a:schemeClr val="dk1"/>
              </a:solidFill>
            </a:endParaRPr>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Clr>
                <a:schemeClr val="dk1"/>
              </a:buClr>
              <a:buSzPts val="1100"/>
              <a:buFont typeface="Arial"/>
              <a:buNone/>
            </a:pPr>
            <a:endParaRPr b="1"/>
          </a:p>
          <a:p>
            <a:pPr marL="0" lvl="0" indent="0" algn="l" rtl="0">
              <a:spcBef>
                <a:spcPts val="0"/>
              </a:spcBef>
              <a:spcAft>
                <a:spcPts val="0"/>
              </a:spcAft>
              <a:buNone/>
            </a:pPr>
            <a:endParaRPr b="1"/>
          </a:p>
        </p:txBody>
      </p:sp>
      <p:sp>
        <p:nvSpPr>
          <p:cNvPr id="1409" name="Google Shape;1409;p94"/>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17</a:t>
            </a:fld>
            <a:endParaRPr/>
          </a:p>
        </p:txBody>
      </p:sp>
      <p:sp>
        <p:nvSpPr>
          <p:cNvPr id="1410" name="Google Shape;1410;p94"/>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1411" name="Google Shape;1411;p94"/>
          <p:cNvSpPr txBox="1">
            <a:spLocks noGrp="1"/>
          </p:cNvSpPr>
          <p:nvPr>
            <p:ph type="body" idx="3"/>
          </p:nvPr>
        </p:nvSpPr>
        <p:spPr>
          <a:xfrm>
            <a:off x="467" y="3424667"/>
            <a:ext cx="24377700" cy="9659100"/>
          </a:xfrm>
          <a:prstGeom prst="rect">
            <a:avLst/>
          </a:prstGeom>
        </p:spPr>
        <p:txBody>
          <a:bodyPr spcFirstLastPara="1" wrap="square" lIns="1219000" tIns="0" rIns="1219000" bIns="2437975" anchor="t" anchorCtr="0">
            <a:noAutofit/>
          </a:bodyPr>
          <a:lstStyle/>
          <a:p>
            <a:pPr marL="457200" lvl="0" indent="-463550" algn="l" rtl="0">
              <a:lnSpc>
                <a:spcPct val="115000"/>
              </a:lnSpc>
              <a:spcBef>
                <a:spcPts val="0"/>
              </a:spcBef>
              <a:spcAft>
                <a:spcPts val="0"/>
              </a:spcAft>
              <a:buSzPts val="3700"/>
              <a:buChar char="●"/>
            </a:pPr>
            <a:r>
              <a:rPr lang="en-US" dirty="0"/>
              <a:t>HTTP, TCP</a:t>
            </a:r>
            <a:endParaRPr dirty="0"/>
          </a:p>
          <a:p>
            <a:pPr marL="457200" lvl="0" indent="-463550" algn="l" rtl="0">
              <a:lnSpc>
                <a:spcPct val="115000"/>
              </a:lnSpc>
              <a:spcBef>
                <a:spcPts val="1000"/>
              </a:spcBef>
              <a:spcAft>
                <a:spcPts val="0"/>
              </a:spcAft>
              <a:buSzPts val="3700"/>
              <a:buChar char="●"/>
            </a:pPr>
            <a:r>
              <a:rPr lang="en-US" dirty="0"/>
              <a:t>The user was browsing and was redirected to a malware webpage and the user downloaded the malware.</a:t>
            </a:r>
          </a:p>
          <a:p>
            <a:pPr marL="457200" lvl="0" indent="-463550" algn="l" rtl="0">
              <a:lnSpc>
                <a:spcPct val="115000"/>
              </a:lnSpc>
              <a:spcBef>
                <a:spcPts val="1000"/>
              </a:spcBef>
              <a:spcAft>
                <a:spcPts val="1000"/>
              </a:spcAft>
              <a:buSzPts val="3700"/>
              <a:buChar char="●"/>
            </a:pPr>
            <a:r>
              <a:rPr lang="en-AU" dirty="0"/>
              <a:t>june11.dll- A known malware file being downloaded.</a:t>
            </a:r>
          </a:p>
          <a:p>
            <a:pPr marL="0" lvl="0" indent="0" algn="l" rtl="0">
              <a:lnSpc>
                <a:spcPct val="115000"/>
              </a:lnSpc>
              <a:spcBef>
                <a:spcPts val="1000"/>
              </a:spcBef>
              <a:spcAft>
                <a:spcPts val="1000"/>
              </a:spcAft>
              <a:buSzPts val="3700"/>
              <a:buNone/>
            </a:pPr>
            <a:endParaRPr lang="en-US" dirty="0"/>
          </a:p>
          <a:p>
            <a:pPr marL="457200" lvl="0" indent="-463550" algn="l" rtl="0">
              <a:lnSpc>
                <a:spcPct val="115000"/>
              </a:lnSpc>
              <a:spcBef>
                <a:spcPts val="1000"/>
              </a:spcBef>
              <a:spcAft>
                <a:spcPts val="1000"/>
              </a:spcAft>
              <a:buSzPts val="3700"/>
              <a:buChar char="●"/>
            </a:pPr>
            <a:endParaRPr lang="en-US" dirty="0"/>
          </a:p>
          <a:p>
            <a:pPr marL="0" lvl="0" indent="0" algn="l" rtl="0">
              <a:lnSpc>
                <a:spcPct val="115000"/>
              </a:lnSpc>
              <a:spcBef>
                <a:spcPts val="1000"/>
              </a:spcBef>
              <a:spcAft>
                <a:spcPts val="1000"/>
              </a:spcAft>
              <a:buSzPts val="3700"/>
              <a:buNone/>
            </a:pPr>
            <a:endParaRPr dirty="0"/>
          </a:p>
        </p:txBody>
      </p:sp>
      <p:pic>
        <p:nvPicPr>
          <p:cNvPr id="9" name="Picture 8">
            <a:extLst>
              <a:ext uri="{FF2B5EF4-FFF2-40B4-BE49-F238E27FC236}">
                <a16:creationId xmlns:a16="http://schemas.microsoft.com/office/drawing/2014/main" id="{A07C0638-6854-4A31-B90D-50161766828A}"/>
              </a:ext>
            </a:extLst>
          </p:cNvPr>
          <p:cNvPicPr/>
          <p:nvPr/>
        </p:nvPicPr>
        <p:blipFill>
          <a:blip r:embed="rId3"/>
          <a:stretch>
            <a:fillRect/>
          </a:stretch>
        </p:blipFill>
        <p:spPr>
          <a:xfrm>
            <a:off x="12833131" y="5580993"/>
            <a:ext cx="11358778" cy="7462358"/>
          </a:xfrm>
          <a:prstGeom prst="rect">
            <a:avLst/>
          </a:prstGeom>
        </p:spPr>
      </p:pic>
      <p:pic>
        <p:nvPicPr>
          <p:cNvPr id="10" name="Picture 9">
            <a:extLst>
              <a:ext uri="{FF2B5EF4-FFF2-40B4-BE49-F238E27FC236}">
                <a16:creationId xmlns:a16="http://schemas.microsoft.com/office/drawing/2014/main" id="{A4D1A38F-FAD7-4EE4-8F29-63327814FA4A}"/>
              </a:ext>
            </a:extLst>
          </p:cNvPr>
          <p:cNvPicPr/>
          <p:nvPr/>
        </p:nvPicPr>
        <p:blipFill>
          <a:blip r:embed="rId4"/>
          <a:stretch>
            <a:fillRect/>
          </a:stretch>
        </p:blipFill>
        <p:spPr>
          <a:xfrm>
            <a:off x="1208141" y="6432287"/>
            <a:ext cx="11358777" cy="6022471"/>
          </a:xfrm>
          <a:prstGeom prst="rect">
            <a:avLst/>
          </a:prstGeom>
        </p:spPr>
      </p:pic>
    </p:spTree>
    <p:extLst>
      <p:ext uri="{BB962C8B-B14F-4D97-AF65-F5344CB8AC3E}">
        <p14:creationId xmlns:p14="http://schemas.microsoft.com/office/powerpoint/2010/main" val="28713100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51"/>
        <p:cNvGrpSpPr/>
        <p:nvPr/>
      </p:nvGrpSpPr>
      <p:grpSpPr>
        <a:xfrm>
          <a:off x="0" y="0"/>
          <a:ext cx="0" cy="0"/>
          <a:chOff x="0" y="0"/>
          <a:chExt cx="0" cy="0"/>
        </a:xfrm>
      </p:grpSpPr>
      <p:sp>
        <p:nvSpPr>
          <p:cNvPr id="1452" name="Google Shape;1452;p99"/>
          <p:cNvSpPr txBox="1">
            <a:spLocks noGrp="1"/>
          </p:cNvSpPr>
          <p:nvPr>
            <p:ph type="title"/>
          </p:nvPr>
        </p:nvSpPr>
        <p:spPr>
          <a:xfrm>
            <a:off x="731368" y="5349367"/>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a:t>The End</a:t>
            </a:r>
            <a:endParaRPr/>
          </a:p>
          <a:p>
            <a:pPr marL="0" lvl="0" indent="0" algn="l"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453" name="Google Shape;1453;p99"/>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18</a:t>
            </a:fld>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14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dirty="0"/>
              <a:t>Scope</a:t>
            </a:r>
            <a:endParaRPr dirty="0"/>
          </a:p>
        </p:txBody>
      </p:sp>
      <p:sp>
        <p:nvSpPr>
          <p:cNvPr id="2362" name="Google Shape;2362;p1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2</a:t>
            </a:fld>
            <a:endParaRPr/>
          </a:p>
        </p:txBody>
      </p:sp>
      <p:sp>
        <p:nvSpPr>
          <p:cNvPr id="4" name="Rectangle 3">
            <a:extLst>
              <a:ext uri="{FF2B5EF4-FFF2-40B4-BE49-F238E27FC236}">
                <a16:creationId xmlns:a16="http://schemas.microsoft.com/office/drawing/2014/main" id="{35E14690-CA6B-40C6-BEC1-F5EA9D8802B8}"/>
              </a:ext>
            </a:extLst>
          </p:cNvPr>
          <p:cNvSpPr/>
          <p:nvPr/>
        </p:nvSpPr>
        <p:spPr>
          <a:xfrm>
            <a:off x="867103" y="3153103"/>
            <a:ext cx="6526924" cy="8166538"/>
          </a:xfrm>
          <a:prstGeom prst="rect">
            <a:avLst/>
          </a:prstGeom>
          <a:solidFill>
            <a:srgbClr val="C0000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5400" dirty="0"/>
              <a:t>Vulnerabilities </a:t>
            </a:r>
            <a:endParaRPr lang="en-AU" sz="5400" dirty="0"/>
          </a:p>
        </p:txBody>
      </p:sp>
      <p:sp>
        <p:nvSpPr>
          <p:cNvPr id="9" name="Rectangle 8">
            <a:extLst>
              <a:ext uri="{FF2B5EF4-FFF2-40B4-BE49-F238E27FC236}">
                <a16:creationId xmlns:a16="http://schemas.microsoft.com/office/drawing/2014/main" id="{8E2ECA2F-156F-4F0A-A049-0BCF97C142C2}"/>
              </a:ext>
            </a:extLst>
          </p:cNvPr>
          <p:cNvSpPr/>
          <p:nvPr/>
        </p:nvSpPr>
        <p:spPr>
          <a:xfrm>
            <a:off x="8694025" y="3153103"/>
            <a:ext cx="6526924" cy="8166538"/>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Mitigation Strategy</a:t>
            </a:r>
            <a:endParaRPr lang="en-AU" sz="5400" dirty="0"/>
          </a:p>
        </p:txBody>
      </p:sp>
      <p:sp>
        <p:nvSpPr>
          <p:cNvPr id="10" name="Rectangle 9">
            <a:extLst>
              <a:ext uri="{FF2B5EF4-FFF2-40B4-BE49-F238E27FC236}">
                <a16:creationId xmlns:a16="http://schemas.microsoft.com/office/drawing/2014/main" id="{765B2EF4-0E6B-4657-B573-F0AF6150A215}"/>
              </a:ext>
            </a:extLst>
          </p:cNvPr>
          <p:cNvSpPr/>
          <p:nvPr/>
        </p:nvSpPr>
        <p:spPr>
          <a:xfrm>
            <a:off x="16101847" y="3153103"/>
            <a:ext cx="6526924" cy="81665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Malicious Activities</a:t>
            </a:r>
            <a:endParaRPr lang="en-AU" sz="5400" dirty="0"/>
          </a:p>
        </p:txBody>
      </p:sp>
    </p:spTree>
    <p:extLst>
      <p:ext uri="{BB962C8B-B14F-4D97-AF65-F5344CB8AC3E}">
        <p14:creationId xmlns:p14="http://schemas.microsoft.com/office/powerpoint/2010/main" val="36896412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3"/>
        <p:cNvGrpSpPr/>
        <p:nvPr/>
      </p:nvGrpSpPr>
      <p:grpSpPr>
        <a:xfrm>
          <a:off x="0" y="0"/>
          <a:ext cx="0" cy="0"/>
          <a:chOff x="0" y="0"/>
          <a:chExt cx="0" cy="0"/>
        </a:xfrm>
      </p:grpSpPr>
      <p:sp>
        <p:nvSpPr>
          <p:cNvPr id="1334" name="Google Shape;1334;p85"/>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Table of Contents</a:t>
            </a:r>
            <a:endParaRPr/>
          </a:p>
        </p:txBody>
      </p:sp>
      <p:sp>
        <p:nvSpPr>
          <p:cNvPr id="1335" name="Google Shape;1335;p85"/>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3</a:t>
            </a:fld>
            <a:endParaRPr/>
          </a:p>
        </p:txBody>
      </p:sp>
      <p:sp>
        <p:nvSpPr>
          <p:cNvPr id="1336" name="Google Shape;1336;p85"/>
          <p:cNvSpPr txBox="1">
            <a:spLocks noGrp="1"/>
          </p:cNvSpPr>
          <p:nvPr>
            <p:ph type="subTitle" idx="2"/>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sp>
        <p:nvSpPr>
          <p:cNvPr id="1337" name="Google Shape;1337;p85"/>
          <p:cNvSpPr txBox="1">
            <a:spLocks noGrp="1"/>
          </p:cNvSpPr>
          <p:nvPr>
            <p:ph type="subTitle" idx="1"/>
          </p:nvPr>
        </p:nvSpPr>
        <p:spPr>
          <a:xfrm>
            <a:off x="0" y="1802600"/>
            <a:ext cx="24377700" cy="972900"/>
          </a:xfrm>
          <a:prstGeom prst="rect">
            <a:avLst/>
          </a:prstGeom>
        </p:spPr>
        <p:txBody>
          <a:bodyPr spcFirstLastPara="1" wrap="square" lIns="1219000" tIns="243750" rIns="1219000" bIns="0" anchor="t" anchorCtr="0">
            <a:noAutofit/>
          </a:bodyPr>
          <a:lstStyle/>
          <a:p>
            <a:pPr marL="0" lvl="0" indent="0" algn="l" rtl="0">
              <a:spcBef>
                <a:spcPts val="0"/>
              </a:spcBef>
              <a:spcAft>
                <a:spcPts val="0"/>
              </a:spcAft>
              <a:buNone/>
            </a:pPr>
            <a:r>
              <a:rPr lang="en-US"/>
              <a:t>This document contains the following resources: </a:t>
            </a:r>
            <a:endParaRPr/>
          </a:p>
        </p:txBody>
      </p:sp>
      <p:sp>
        <p:nvSpPr>
          <p:cNvPr id="1338" name="Google Shape;1338;p85"/>
          <p:cNvSpPr txBox="1">
            <a:spLocks noGrp="1"/>
          </p:cNvSpPr>
          <p:nvPr>
            <p:ph type="subTitle" idx="3"/>
          </p:nvPr>
        </p:nvSpPr>
        <p:spPr>
          <a:xfrm>
            <a:off x="32592" y="3728000"/>
            <a:ext cx="243777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dirty="0">
                <a:solidFill>
                  <a:schemeClr val="dk1"/>
                </a:solidFill>
              </a:rPr>
              <a:t>Scope</a:t>
            </a:r>
            <a:endParaRPr b="1" dirty="0"/>
          </a:p>
        </p:txBody>
      </p:sp>
      <p:sp>
        <p:nvSpPr>
          <p:cNvPr id="1339" name="Google Shape;1339;p85"/>
          <p:cNvSpPr txBox="1">
            <a:spLocks noGrp="1"/>
          </p:cNvSpPr>
          <p:nvPr>
            <p:ph type="subTitle" idx="4"/>
          </p:nvPr>
        </p:nvSpPr>
        <p:spPr>
          <a:xfrm>
            <a:off x="-32592" y="5956133"/>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dirty="0">
                <a:solidFill>
                  <a:schemeClr val="dk1"/>
                </a:solidFill>
              </a:rPr>
              <a:t>Network Topology &amp; Critical Vulnerabilities</a:t>
            </a:r>
            <a:endParaRPr lang="en-US" b="1" dirty="0"/>
          </a:p>
        </p:txBody>
      </p:sp>
      <p:sp>
        <p:nvSpPr>
          <p:cNvPr id="1340" name="Google Shape;1340;p85"/>
          <p:cNvSpPr txBox="1">
            <a:spLocks noGrp="1"/>
          </p:cNvSpPr>
          <p:nvPr>
            <p:ph type="subTitle" idx="5"/>
          </p:nvPr>
        </p:nvSpPr>
        <p:spPr>
          <a:xfrm>
            <a:off x="0" y="8203400"/>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dirty="0"/>
              <a:t>Hardening</a:t>
            </a:r>
            <a:endParaRPr lang="en-US" dirty="0"/>
          </a:p>
        </p:txBody>
      </p:sp>
      <p:sp>
        <p:nvSpPr>
          <p:cNvPr id="1341" name="Google Shape;1341;p85"/>
          <p:cNvSpPr txBox="1">
            <a:spLocks noGrp="1"/>
          </p:cNvSpPr>
          <p:nvPr>
            <p:ph type="subTitle" idx="6"/>
          </p:nvPr>
        </p:nvSpPr>
        <p:spPr>
          <a:xfrm>
            <a:off x="-32791" y="10450600"/>
            <a:ext cx="24443100" cy="1618500"/>
          </a:xfrm>
          <a:prstGeom prst="rect">
            <a:avLst/>
          </a:prstGeom>
        </p:spPr>
        <p:txBody>
          <a:bodyPr spcFirstLastPara="1" wrap="square" lIns="4144550" tIns="0" rIns="1219000" bIns="0" anchor="ctr" anchorCtr="0">
            <a:noAutofit/>
          </a:bodyPr>
          <a:lstStyle/>
          <a:p>
            <a:pPr marL="0" lvl="0" indent="0" algn="l" rtl="0">
              <a:spcBef>
                <a:spcPts val="0"/>
              </a:spcBef>
              <a:spcAft>
                <a:spcPts val="0"/>
              </a:spcAft>
              <a:buNone/>
            </a:pPr>
            <a:r>
              <a:rPr lang="en-US" b="1" dirty="0">
                <a:solidFill>
                  <a:schemeClr val="dk1"/>
                </a:solidFill>
              </a:rPr>
              <a:t>Malicious Activities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86"/>
          <p:cNvSpPr txBox="1">
            <a:spLocks noGrp="1"/>
          </p:cNvSpPr>
          <p:nvPr>
            <p:ph type="title"/>
          </p:nvPr>
        </p:nvSpPr>
        <p:spPr>
          <a:xfrm>
            <a:off x="731368" y="5349367"/>
            <a:ext cx="22914900" cy="2112900"/>
          </a:xfrm>
          <a:prstGeom prst="rect">
            <a:avLst/>
          </a:prstGeom>
        </p:spPr>
        <p:txBody>
          <a:bodyPr spcFirstLastPara="1" wrap="square" lIns="243750" tIns="243750" rIns="243750" bIns="243750" anchor="t" anchorCtr="0">
            <a:noAutofit/>
          </a:bodyPr>
          <a:lstStyle/>
          <a:p>
            <a:pPr marL="0" lvl="0" indent="0" algn="ctr" rtl="0">
              <a:spcBef>
                <a:spcPts val="0"/>
              </a:spcBef>
              <a:spcAft>
                <a:spcPts val="0"/>
              </a:spcAft>
              <a:buNone/>
            </a:pPr>
            <a:r>
              <a:rPr lang="en-US"/>
              <a:t>Network Topology</a:t>
            </a:r>
            <a:endParaRPr/>
          </a:p>
          <a:p>
            <a:pPr marL="0" lvl="0" indent="0" algn="ctr" rtl="0">
              <a:spcBef>
                <a:spcPts val="0"/>
              </a:spcBef>
              <a:spcAft>
                <a:spcPts val="0"/>
              </a:spcAft>
              <a:buNone/>
            </a:pPr>
            <a:r>
              <a:rPr lang="en-US"/>
              <a:t>&amp; Critical Vulnerabilities</a:t>
            </a:r>
            <a:endParaRPr/>
          </a:p>
          <a:p>
            <a:pPr marL="0" lvl="0" indent="0" algn="ctr" rtl="0">
              <a:spcBef>
                <a:spcPts val="0"/>
              </a:spcBef>
              <a:spcAft>
                <a:spcPts val="0"/>
              </a:spcAft>
              <a:buNone/>
            </a:pPr>
            <a:endParaRPr/>
          </a:p>
          <a:p>
            <a:pPr marL="0" lvl="0" indent="0" algn="ctr" rtl="0">
              <a:spcBef>
                <a:spcPts val="0"/>
              </a:spcBef>
              <a:spcAft>
                <a:spcPts val="0"/>
              </a:spcAft>
              <a:buNone/>
            </a:pPr>
            <a:endParaRPr/>
          </a:p>
          <a:p>
            <a:pPr marL="0" lvl="0" indent="0" algn="ctr" rtl="0">
              <a:spcBef>
                <a:spcPts val="0"/>
              </a:spcBef>
              <a:spcAft>
                <a:spcPts val="0"/>
              </a:spcAft>
              <a:buNone/>
            </a:pPr>
            <a:endParaRPr/>
          </a:p>
        </p:txBody>
      </p:sp>
      <p:sp>
        <p:nvSpPr>
          <p:cNvPr id="1347" name="Google Shape;1347;p86"/>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4</a:t>
            </a:fld>
            <a:endParaRPr sz="16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2"/>
        <p:cNvGrpSpPr/>
        <p:nvPr/>
      </p:nvGrpSpPr>
      <p:grpSpPr>
        <a:xfrm>
          <a:off x="0" y="0"/>
          <a:ext cx="0" cy="0"/>
          <a:chOff x="0" y="0"/>
          <a:chExt cx="0" cy="0"/>
        </a:xfrm>
      </p:grpSpPr>
      <p:sp>
        <p:nvSpPr>
          <p:cNvPr id="2353" name="Google Shape;2353;p139"/>
          <p:cNvSpPr txBox="1">
            <a:spLocks noGrp="1"/>
          </p:cNvSpPr>
          <p:nvPr>
            <p:ph type="body" idx="2"/>
          </p:nvPr>
        </p:nvSpPr>
        <p:spPr>
          <a:xfrm>
            <a:off x="307587" y="2427933"/>
            <a:ext cx="17860800" cy="10393500"/>
          </a:xfrm>
          <a:prstGeom prst="rect">
            <a:avLst/>
          </a:prstGeom>
          <a:solidFill>
            <a:srgbClr val="1D8BE6">
              <a:alpha val="14530"/>
            </a:srgbClr>
          </a:solidFill>
        </p:spPr>
        <p:txBody>
          <a:bodyPr spcFirstLastPara="1" wrap="square" lIns="1219000" tIns="0" rIns="1219000" bIns="2437975" anchor="t" anchorCtr="0">
            <a:noAutofit/>
          </a:bodyPr>
          <a:lstStyle/>
          <a:p>
            <a:pPr marL="0" lvl="0" indent="0" algn="l" rtl="0">
              <a:spcBef>
                <a:spcPts val="0"/>
              </a:spcBef>
              <a:spcAft>
                <a:spcPts val="0"/>
              </a:spcAft>
              <a:buNone/>
            </a:pPr>
            <a:endParaRPr dirty="0"/>
          </a:p>
          <a:p>
            <a:pPr marL="0" lvl="0" indent="0" algn="l" rtl="0">
              <a:spcBef>
                <a:spcPts val="2100"/>
              </a:spcBef>
              <a:spcAft>
                <a:spcPts val="0"/>
              </a:spcAft>
              <a:buNone/>
            </a:pPr>
            <a:endParaRPr dirty="0"/>
          </a:p>
          <a:p>
            <a:pPr marL="0" lvl="0" indent="0" algn="l" rtl="0">
              <a:spcBef>
                <a:spcPts val="2100"/>
              </a:spcBef>
              <a:spcAft>
                <a:spcPts val="0"/>
              </a:spcAft>
              <a:buNone/>
            </a:pPr>
            <a:endParaRPr dirty="0"/>
          </a:p>
          <a:p>
            <a:pPr marL="0" marR="0" lvl="0" indent="0" algn="ctr" rtl="0">
              <a:lnSpc>
                <a:spcPct val="100000"/>
              </a:lnSpc>
              <a:spcBef>
                <a:spcPts val="2100"/>
              </a:spcBef>
              <a:spcAft>
                <a:spcPts val="0"/>
              </a:spcAft>
              <a:buNone/>
            </a:pPr>
            <a:endParaRPr sz="4800" b="1" dirty="0"/>
          </a:p>
          <a:p>
            <a:pPr marL="0" lvl="0" indent="0" algn="l" rtl="0">
              <a:spcBef>
                <a:spcPts val="0"/>
              </a:spcBef>
              <a:spcAft>
                <a:spcPts val="0"/>
              </a:spcAft>
              <a:buNone/>
            </a:pPr>
            <a:endParaRPr dirty="0"/>
          </a:p>
          <a:p>
            <a:pPr marL="0" lvl="0" indent="0" algn="l" rtl="0">
              <a:spcBef>
                <a:spcPts val="2100"/>
              </a:spcBef>
              <a:spcAft>
                <a:spcPts val="0"/>
              </a:spcAft>
              <a:buNone/>
            </a:pPr>
            <a:r>
              <a:rPr lang="en-US" dirty="0"/>
              <a:t>Use </a:t>
            </a:r>
            <a:r>
              <a:rPr lang="en-US" u="sng" dirty="0">
                <a:solidFill>
                  <a:schemeClr val="hlink"/>
                </a:solidFill>
                <a:hlinkClick r:id="rId3"/>
              </a:rPr>
              <a:t>draw.io</a:t>
            </a:r>
            <a:r>
              <a:rPr lang="en-US" dirty="0">
                <a:solidFill>
                  <a:schemeClr val="dk1"/>
                </a:solidFill>
              </a:rPr>
              <a:t> to create</a:t>
            </a:r>
            <a:r>
              <a:rPr lang="en-US" dirty="0"/>
              <a:t> a diagram of the network.</a:t>
            </a:r>
            <a:endParaRPr dirty="0"/>
          </a:p>
          <a:p>
            <a:pPr marL="0" lvl="0" indent="0" algn="l" rtl="0">
              <a:spcBef>
                <a:spcPts val="2100"/>
              </a:spcBef>
              <a:spcAft>
                <a:spcPts val="0"/>
              </a:spcAft>
              <a:buClr>
                <a:schemeClr val="dk1"/>
              </a:buClr>
              <a:buSzPts val="2900"/>
              <a:buFont typeface="Arial"/>
              <a:buNone/>
            </a:pPr>
            <a:r>
              <a:rPr lang="en-US" dirty="0"/>
              <a:t>Add your diagram to this slide and fill out the data in the sidebar.</a:t>
            </a:r>
            <a:endParaRPr dirty="0"/>
          </a:p>
          <a:p>
            <a:pPr marL="0" lvl="0" indent="0" algn="l" rtl="0">
              <a:spcBef>
                <a:spcPts val="2100"/>
              </a:spcBef>
              <a:spcAft>
                <a:spcPts val="0"/>
              </a:spcAft>
              <a:buClr>
                <a:schemeClr val="dk1"/>
              </a:buClr>
              <a:buSzPts val="2900"/>
              <a:buFont typeface="Arial"/>
              <a:buNone/>
            </a:pPr>
            <a:endParaRPr dirty="0"/>
          </a:p>
          <a:p>
            <a:pPr marL="0" lvl="0" indent="0" algn="l" rtl="0">
              <a:spcBef>
                <a:spcPts val="2100"/>
              </a:spcBef>
              <a:spcAft>
                <a:spcPts val="2100"/>
              </a:spcAft>
              <a:buNone/>
            </a:pPr>
            <a:endParaRPr dirty="0"/>
          </a:p>
        </p:txBody>
      </p:sp>
      <p:sp>
        <p:nvSpPr>
          <p:cNvPr id="2354" name="Google Shape;2354;p139"/>
          <p:cNvSpPr txBox="1">
            <a:spLocks noGrp="1"/>
          </p:cNvSpPr>
          <p:nvPr>
            <p:ph type="subTitle" idx="3"/>
          </p:nvPr>
        </p:nvSpPr>
        <p:spPr>
          <a:xfrm>
            <a:off x="18314906" y="1970732"/>
            <a:ext cx="5335367" cy="10548591"/>
          </a:xfrm>
          <a:prstGeom prst="rect">
            <a:avLst/>
          </a:prstGeom>
        </p:spPr>
        <p:txBody>
          <a:bodyPr spcFirstLastPara="1" wrap="square" lIns="487575" tIns="487575" rIns="487575" bIns="487575" anchor="t" anchorCtr="0">
            <a:noAutofit/>
          </a:bodyPr>
          <a:lstStyle/>
          <a:p>
            <a:pPr marL="0" lvl="0" indent="0" algn="l" rtl="0">
              <a:spcBef>
                <a:spcPts val="0"/>
              </a:spcBef>
              <a:spcAft>
                <a:spcPts val="0"/>
              </a:spcAft>
              <a:buClr>
                <a:schemeClr val="dk1"/>
              </a:buClr>
              <a:buSzPts val="2900"/>
              <a:buFont typeface="Arial"/>
              <a:buNone/>
            </a:pPr>
            <a:r>
              <a:rPr lang="en-US" sz="2900" dirty="0">
                <a:latin typeface="Roboto Black"/>
                <a:ea typeface="Roboto Black"/>
                <a:cs typeface="Roboto Black"/>
                <a:sym typeface="Roboto Black"/>
              </a:rPr>
              <a:t>Network: </a:t>
            </a:r>
            <a:endParaRPr sz="2900" b="1" dirty="0"/>
          </a:p>
          <a:p>
            <a:pPr marL="0" lvl="0" indent="0" algn="l" rtl="0">
              <a:spcBef>
                <a:spcPts val="0"/>
              </a:spcBef>
              <a:spcAft>
                <a:spcPts val="0"/>
              </a:spcAft>
              <a:buClr>
                <a:schemeClr val="dk1"/>
              </a:buClr>
              <a:buSzPts val="2900"/>
              <a:buFont typeface="Arial"/>
              <a:buNone/>
            </a:pPr>
            <a:r>
              <a:rPr lang="en-US" sz="2400" dirty="0"/>
              <a:t>Address Range: 192.168.1.0/24</a:t>
            </a:r>
            <a:endParaRPr sz="2400" dirty="0"/>
          </a:p>
          <a:p>
            <a:pPr marL="0" lvl="0" indent="0" algn="l" rtl="0">
              <a:spcBef>
                <a:spcPts val="0"/>
              </a:spcBef>
              <a:spcAft>
                <a:spcPts val="0"/>
              </a:spcAft>
              <a:buClr>
                <a:schemeClr val="dk1"/>
              </a:buClr>
              <a:buSzPts val="2900"/>
              <a:buFont typeface="Arial"/>
              <a:buNone/>
            </a:pPr>
            <a:r>
              <a:rPr lang="en-US" sz="2400" dirty="0"/>
              <a:t>Netmask: 255.255.255.0</a:t>
            </a:r>
            <a:endParaRPr sz="2400" dirty="0"/>
          </a:p>
          <a:p>
            <a:pPr marL="0" lvl="0" indent="0" algn="l" rtl="0">
              <a:spcBef>
                <a:spcPts val="0"/>
              </a:spcBef>
              <a:spcAft>
                <a:spcPts val="0"/>
              </a:spcAft>
              <a:buClr>
                <a:schemeClr val="dk1"/>
              </a:buClr>
              <a:buSzPts val="2900"/>
              <a:buFont typeface="Arial"/>
              <a:buNone/>
            </a:pPr>
            <a:r>
              <a:rPr lang="en-US" sz="2400" dirty="0"/>
              <a:t>Gateway: 10.0.0.51</a:t>
            </a:r>
            <a:endParaRPr sz="2400" dirty="0"/>
          </a:p>
          <a:p>
            <a:pPr marL="0" lvl="0" indent="0" algn="l" rtl="0">
              <a:spcBef>
                <a:spcPts val="0"/>
              </a:spcBef>
              <a:spcAft>
                <a:spcPts val="0"/>
              </a:spcAft>
              <a:buClr>
                <a:schemeClr val="dk1"/>
              </a:buClr>
              <a:buSzPts val="2900"/>
              <a:buFont typeface="Arial"/>
              <a:buNone/>
            </a:pPr>
            <a:endParaRPr dirty="0"/>
          </a:p>
          <a:p>
            <a:pPr marL="0" lvl="0" indent="0" algn="l" rtl="0">
              <a:spcBef>
                <a:spcPts val="0"/>
              </a:spcBef>
              <a:spcAft>
                <a:spcPts val="0"/>
              </a:spcAft>
              <a:buClr>
                <a:schemeClr val="dk1"/>
              </a:buClr>
              <a:buSzPts val="2900"/>
              <a:buFont typeface="Arial"/>
              <a:buNone/>
            </a:pPr>
            <a:r>
              <a:rPr lang="en-US" sz="2900" dirty="0">
                <a:latin typeface="Roboto Black"/>
                <a:ea typeface="Roboto Black"/>
                <a:cs typeface="Roboto Black"/>
                <a:sym typeface="Roboto Black"/>
              </a:rPr>
              <a:t>Machines</a:t>
            </a:r>
            <a:endParaRPr sz="2900" dirty="0">
              <a:latin typeface="Roboto Black"/>
              <a:ea typeface="Roboto Black"/>
              <a:cs typeface="Roboto Black"/>
              <a:sym typeface="Roboto Black"/>
            </a:endParaRPr>
          </a:p>
          <a:p>
            <a:pPr marL="0" lvl="0" indent="0" algn="l" rtl="0">
              <a:spcBef>
                <a:spcPts val="0"/>
              </a:spcBef>
              <a:spcAft>
                <a:spcPts val="0"/>
              </a:spcAft>
              <a:buClr>
                <a:schemeClr val="dk1"/>
              </a:buClr>
              <a:buSzPts val="2900"/>
              <a:buFont typeface="Arial"/>
              <a:buNone/>
            </a:pPr>
            <a:r>
              <a:rPr lang="en-US" sz="2400" dirty="0"/>
              <a:t>IPv4: 192.168.1.110</a:t>
            </a:r>
            <a:endParaRPr sz="2400" dirty="0"/>
          </a:p>
          <a:p>
            <a:pPr marL="0" lvl="0" indent="0" algn="l" rtl="0">
              <a:spcBef>
                <a:spcPts val="0"/>
              </a:spcBef>
              <a:spcAft>
                <a:spcPts val="0"/>
              </a:spcAft>
              <a:buClr>
                <a:schemeClr val="dk1"/>
              </a:buClr>
              <a:buSzPts val="2900"/>
              <a:buFont typeface="Arial"/>
              <a:buNone/>
            </a:pPr>
            <a:r>
              <a:rPr lang="en-US" sz="2400" dirty="0"/>
              <a:t>OS: Ubuntu 18.04.4 LTS</a:t>
            </a:r>
            <a:endParaRPr sz="2400" dirty="0"/>
          </a:p>
          <a:p>
            <a:pPr marL="0" lvl="0" indent="0" algn="l" rtl="0">
              <a:spcBef>
                <a:spcPts val="0"/>
              </a:spcBef>
              <a:spcAft>
                <a:spcPts val="0"/>
              </a:spcAft>
              <a:buClr>
                <a:schemeClr val="dk1"/>
              </a:buClr>
              <a:buSzPts val="2900"/>
              <a:buFont typeface="Arial"/>
              <a:buNone/>
            </a:pPr>
            <a:r>
              <a:rPr lang="en-US" sz="2400" dirty="0"/>
              <a:t>Hostname: ELK</a:t>
            </a:r>
            <a:endParaRPr sz="2400" dirty="0"/>
          </a:p>
          <a:p>
            <a:pPr marL="0" lvl="0" indent="0" algn="l" rtl="0">
              <a:spcBef>
                <a:spcPts val="0"/>
              </a:spcBef>
              <a:spcAft>
                <a:spcPts val="0"/>
              </a:spcAft>
              <a:buClr>
                <a:schemeClr val="dk1"/>
              </a:buClr>
              <a:buSzPts val="2900"/>
              <a:buFont typeface="Arial"/>
              <a:buNone/>
            </a:pPr>
            <a:endParaRPr dirty="0"/>
          </a:p>
          <a:p>
            <a:pPr marL="0" lvl="0" indent="0" algn="l" rtl="0">
              <a:spcBef>
                <a:spcPts val="0"/>
              </a:spcBef>
              <a:spcAft>
                <a:spcPts val="0"/>
              </a:spcAft>
              <a:buClr>
                <a:schemeClr val="dk1"/>
              </a:buClr>
              <a:buSzPts val="2900"/>
              <a:buFont typeface="Arial"/>
              <a:buNone/>
            </a:pPr>
            <a:r>
              <a:rPr lang="en-US" sz="2400" dirty="0"/>
              <a:t>IPv4: 192.168.1.110</a:t>
            </a:r>
            <a:endParaRPr sz="2400" dirty="0"/>
          </a:p>
          <a:p>
            <a:pPr marL="0" lvl="0" indent="0" algn="l" rtl="0">
              <a:spcBef>
                <a:spcPts val="0"/>
              </a:spcBef>
              <a:spcAft>
                <a:spcPts val="0"/>
              </a:spcAft>
              <a:buClr>
                <a:schemeClr val="dk1"/>
              </a:buClr>
              <a:buSzPts val="2900"/>
              <a:buFont typeface="Arial"/>
              <a:buNone/>
            </a:pPr>
            <a:r>
              <a:rPr lang="en-US" sz="2400" dirty="0"/>
              <a:t>OS: Debian GNU/Linux 8</a:t>
            </a:r>
            <a:endParaRPr sz="2400" dirty="0"/>
          </a:p>
          <a:p>
            <a:pPr marL="0" lvl="0" indent="0" algn="l" rtl="0">
              <a:spcBef>
                <a:spcPts val="0"/>
              </a:spcBef>
              <a:spcAft>
                <a:spcPts val="0"/>
              </a:spcAft>
              <a:buClr>
                <a:schemeClr val="dk1"/>
              </a:buClr>
              <a:buSzPts val="2900"/>
              <a:buFont typeface="Arial"/>
              <a:buNone/>
            </a:pPr>
            <a:r>
              <a:rPr lang="en-US" sz="2400" dirty="0"/>
              <a:t>Hostname: target1</a:t>
            </a:r>
            <a:endParaRPr sz="2400" dirty="0"/>
          </a:p>
          <a:p>
            <a:pPr marL="0" lvl="0" indent="0" algn="l" rtl="0">
              <a:spcBef>
                <a:spcPts val="0"/>
              </a:spcBef>
              <a:spcAft>
                <a:spcPts val="0"/>
              </a:spcAft>
              <a:buClr>
                <a:schemeClr val="dk1"/>
              </a:buClr>
              <a:buSzPts val="2900"/>
              <a:buFont typeface="Arial"/>
              <a:buNone/>
            </a:pPr>
            <a:endParaRPr sz="2400" dirty="0"/>
          </a:p>
          <a:p>
            <a:pPr marL="0" lvl="0" indent="0" algn="l" rtl="0">
              <a:spcBef>
                <a:spcPts val="0"/>
              </a:spcBef>
              <a:spcAft>
                <a:spcPts val="0"/>
              </a:spcAft>
              <a:buClr>
                <a:schemeClr val="dk1"/>
              </a:buClr>
              <a:buSzPts val="2900"/>
              <a:buFont typeface="Arial"/>
              <a:buNone/>
            </a:pPr>
            <a:r>
              <a:rPr lang="en-US" sz="2400" dirty="0"/>
              <a:t>IPv4: 192.168.1.115</a:t>
            </a:r>
            <a:endParaRPr sz="2400" dirty="0"/>
          </a:p>
          <a:p>
            <a:pPr marL="0" lvl="0" indent="0" algn="l" rtl="0">
              <a:spcBef>
                <a:spcPts val="0"/>
              </a:spcBef>
              <a:spcAft>
                <a:spcPts val="0"/>
              </a:spcAft>
              <a:buClr>
                <a:schemeClr val="dk1"/>
              </a:buClr>
              <a:buSzPts val="2900"/>
              <a:buFont typeface="Arial"/>
              <a:buNone/>
            </a:pPr>
            <a:r>
              <a:rPr lang="en-US" sz="2400" dirty="0"/>
              <a:t>OS: Debian GNU/Linux 8</a:t>
            </a:r>
            <a:endParaRPr sz="2400" dirty="0"/>
          </a:p>
          <a:p>
            <a:pPr>
              <a:buClr>
                <a:schemeClr val="dk1"/>
              </a:buClr>
              <a:buSzPts val="2900"/>
            </a:pPr>
            <a:r>
              <a:rPr lang="en-US" sz="2400" dirty="0"/>
              <a:t>Hostname: target2</a:t>
            </a:r>
            <a:endParaRPr sz="2400" dirty="0"/>
          </a:p>
          <a:p>
            <a:pPr marL="0" lvl="0" indent="0" algn="l" rtl="0">
              <a:spcBef>
                <a:spcPts val="0"/>
              </a:spcBef>
              <a:spcAft>
                <a:spcPts val="0"/>
              </a:spcAft>
              <a:buClr>
                <a:schemeClr val="dk1"/>
              </a:buClr>
              <a:buSzPts val="2900"/>
              <a:buFont typeface="Arial"/>
              <a:buNone/>
            </a:pPr>
            <a:endParaRPr sz="2400" dirty="0"/>
          </a:p>
          <a:p>
            <a:pPr marL="0" lvl="0" indent="0" algn="l" rtl="0">
              <a:spcBef>
                <a:spcPts val="0"/>
              </a:spcBef>
              <a:spcAft>
                <a:spcPts val="0"/>
              </a:spcAft>
              <a:buClr>
                <a:schemeClr val="dk1"/>
              </a:buClr>
              <a:buSzPts val="2900"/>
              <a:buFont typeface="Arial"/>
              <a:buNone/>
            </a:pPr>
            <a:r>
              <a:rPr lang="en-US" sz="2400" dirty="0"/>
              <a:t>IPv4: 192.168.1.90</a:t>
            </a:r>
            <a:endParaRPr sz="2400" dirty="0"/>
          </a:p>
          <a:p>
            <a:pPr marL="0" lvl="0" indent="0" algn="l" rtl="0">
              <a:spcBef>
                <a:spcPts val="0"/>
              </a:spcBef>
              <a:spcAft>
                <a:spcPts val="0"/>
              </a:spcAft>
              <a:buClr>
                <a:schemeClr val="dk1"/>
              </a:buClr>
              <a:buSzPts val="2900"/>
              <a:buFont typeface="Arial"/>
              <a:buNone/>
            </a:pPr>
            <a:r>
              <a:rPr lang="en-US" sz="2400" dirty="0"/>
              <a:t>OS: Kali GNU/Linux</a:t>
            </a:r>
            <a:endParaRPr sz="2400" dirty="0"/>
          </a:p>
          <a:p>
            <a:pPr marL="0" lvl="0" indent="0" algn="l" rtl="0">
              <a:spcBef>
                <a:spcPts val="0"/>
              </a:spcBef>
              <a:spcAft>
                <a:spcPts val="0"/>
              </a:spcAft>
              <a:buClr>
                <a:schemeClr val="dk1"/>
              </a:buClr>
              <a:buSzPts val="2900"/>
              <a:buFont typeface="Arial"/>
              <a:buNone/>
            </a:pPr>
            <a:r>
              <a:rPr lang="en-US" sz="2400" dirty="0"/>
              <a:t>Hostname: Kali</a:t>
            </a:r>
            <a:endParaRPr sz="2400" dirty="0"/>
          </a:p>
          <a:p>
            <a:pPr marL="0" lvl="0" indent="0" algn="l" rtl="0">
              <a:spcBef>
                <a:spcPts val="0"/>
              </a:spcBef>
              <a:spcAft>
                <a:spcPts val="0"/>
              </a:spcAft>
              <a:buClr>
                <a:schemeClr val="dk1"/>
              </a:buClr>
              <a:buSzPts val="2900"/>
              <a:buFont typeface="Arial"/>
              <a:buNone/>
            </a:pPr>
            <a:endParaRPr dirty="0"/>
          </a:p>
          <a:p>
            <a:pPr marL="0" lvl="0" indent="0" algn="l" rtl="0">
              <a:spcBef>
                <a:spcPts val="0"/>
              </a:spcBef>
              <a:spcAft>
                <a:spcPts val="0"/>
              </a:spcAft>
              <a:buNone/>
            </a:pPr>
            <a:endParaRPr dirty="0"/>
          </a:p>
        </p:txBody>
      </p:sp>
      <p:sp>
        <p:nvSpPr>
          <p:cNvPr id="2355" name="Google Shape;2355;p139"/>
          <p:cNvSpPr txBox="1">
            <a:spLocks noGrp="1"/>
          </p:cNvSpPr>
          <p:nvPr>
            <p:ph type="title"/>
          </p:nvPr>
        </p:nvSpPr>
        <p:spPr>
          <a:xfrm>
            <a:off x="-33125" y="0"/>
            <a:ext cx="178608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Network Topology</a:t>
            </a:r>
            <a:endParaRPr/>
          </a:p>
        </p:txBody>
      </p:sp>
      <p:sp>
        <p:nvSpPr>
          <p:cNvPr id="2356" name="Google Shape;2356;p139"/>
          <p:cNvSpPr txBox="1">
            <a:spLocks noGrp="1"/>
          </p:cNvSpPr>
          <p:nvPr>
            <p:ph type="subTitle" idx="4"/>
          </p:nvPr>
        </p:nvSpPr>
        <p:spPr>
          <a:xfrm>
            <a:off x="-32791" y="13111067"/>
            <a:ext cx="21252900" cy="604800"/>
          </a:xfrm>
          <a:prstGeom prst="rect">
            <a:avLst/>
          </a:prstGeom>
        </p:spPr>
        <p:txBody>
          <a:bodyPr spcFirstLastPara="1" wrap="square" lIns="731350" tIns="121850" rIns="0" bIns="0" anchor="t" anchorCtr="0">
            <a:noAutofit/>
          </a:bodyPr>
          <a:lstStyle/>
          <a:p>
            <a:pPr marL="0" lvl="0" indent="0" algn="l" rtl="0">
              <a:spcBef>
                <a:spcPts val="0"/>
              </a:spcBef>
              <a:spcAft>
                <a:spcPts val="0"/>
              </a:spcAft>
              <a:buNone/>
            </a:pPr>
            <a:endParaRPr/>
          </a:p>
        </p:txBody>
      </p:sp>
      <p:pic>
        <p:nvPicPr>
          <p:cNvPr id="5" name="Picture 4">
            <a:extLst>
              <a:ext uri="{FF2B5EF4-FFF2-40B4-BE49-F238E27FC236}">
                <a16:creationId xmlns:a16="http://schemas.microsoft.com/office/drawing/2014/main" id="{266FBD22-C66D-4212-8001-7C9B736D84C2}"/>
              </a:ext>
            </a:extLst>
          </p:cNvPr>
          <p:cNvPicPr>
            <a:picLocks noChangeAspect="1"/>
          </p:cNvPicPr>
          <p:nvPr/>
        </p:nvPicPr>
        <p:blipFill>
          <a:blip r:embed="rId4"/>
          <a:stretch>
            <a:fillRect/>
          </a:stretch>
        </p:blipFill>
        <p:spPr>
          <a:xfrm>
            <a:off x="307587" y="2427932"/>
            <a:ext cx="17860802" cy="1054859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140"/>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t>Critical Vulnerabilities: Target 1</a:t>
            </a:r>
            <a:endParaRPr/>
          </a:p>
        </p:txBody>
      </p:sp>
      <p:sp>
        <p:nvSpPr>
          <p:cNvPr id="2362" name="Google Shape;2362;p140"/>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6</a:t>
            </a:fld>
            <a:endParaRPr/>
          </a:p>
        </p:txBody>
      </p:sp>
      <p:sp>
        <p:nvSpPr>
          <p:cNvPr id="2363" name="Google Shape;2363;p140"/>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t>Our assessment uncovered the following critical vulnerabilities in </a:t>
            </a:r>
            <a:r>
              <a:rPr lang="en-US" sz="4400" b="1"/>
              <a:t>Target 1</a:t>
            </a:r>
            <a:r>
              <a:rPr lang="en-US" sz="4400"/>
              <a:t>.</a:t>
            </a: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2364" name="Google Shape;2364;p140"/>
          <p:cNvGraphicFramePr/>
          <p:nvPr/>
        </p:nvGraphicFramePr>
        <p:xfrm>
          <a:off x="1191013" y="5097125"/>
          <a:ext cx="21995625" cy="5791080"/>
        </p:xfrm>
        <a:graphic>
          <a:graphicData uri="http://schemas.openxmlformats.org/drawingml/2006/table">
            <a:tbl>
              <a:tblPr>
                <a:noFill/>
              </a:tblPr>
              <a:tblGrid>
                <a:gridCol w="7331875">
                  <a:extLst>
                    <a:ext uri="{9D8B030D-6E8A-4147-A177-3AD203B41FA5}">
                      <a16:colId xmlns:a16="http://schemas.microsoft.com/office/drawing/2014/main" val="20000"/>
                    </a:ext>
                  </a:extLst>
                </a:gridCol>
                <a:gridCol w="7331875">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300913">
                <a:tc>
                  <a:txBody>
                    <a:bodyPr/>
                    <a:lstStyle/>
                    <a:p>
                      <a:pPr marL="0" lvl="0" indent="0" algn="ctr" rtl="0">
                        <a:spcBef>
                          <a:spcPts val="0"/>
                        </a:spcBef>
                        <a:spcAft>
                          <a:spcPts val="0"/>
                        </a:spcAft>
                        <a:buNone/>
                      </a:pPr>
                      <a:r>
                        <a:rPr lang="en-US" sz="4400" b="1" dirty="0">
                          <a:latin typeface="Roboto"/>
                          <a:ea typeface="Roboto"/>
                          <a:cs typeface="Roboto"/>
                          <a:sym typeface="Roboto"/>
                        </a:rPr>
                        <a:t>Vulnerability</a:t>
                      </a:r>
                      <a:endParaRPr sz="4400" b="1" dirty="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Description</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Impact</a:t>
                      </a:r>
                      <a:endParaRPr sz="4400" b="1">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ctr" rtl="0">
                        <a:lnSpc>
                          <a:spcPct val="100000"/>
                        </a:lnSpc>
                        <a:spcBef>
                          <a:spcPts val="0"/>
                        </a:spcBef>
                        <a:spcAft>
                          <a:spcPts val="0"/>
                        </a:spcAft>
                        <a:buClr>
                          <a:srgbClr val="000000"/>
                        </a:buClr>
                        <a:buFont typeface="Arial"/>
                        <a:buNone/>
                      </a:pPr>
                      <a:r>
                        <a:rPr lang="en-AU" sz="2400" b="0" i="0" u="none" strike="noStrike" cap="none" dirty="0">
                          <a:solidFill>
                            <a:srgbClr val="000000"/>
                          </a:solidFill>
                          <a:effectLst/>
                          <a:latin typeface="Roboto"/>
                          <a:ea typeface="Arial"/>
                          <a:cs typeface="Arial"/>
                          <a:sym typeface="Arial"/>
                        </a:rPr>
                        <a:t>CVE-2008-5161 </a:t>
                      </a:r>
                      <a:endParaRPr sz="2400" b="0" i="0" u="none" strike="noStrike" cap="none" dirty="0">
                        <a:solidFill>
                          <a:srgbClr val="000000"/>
                        </a:solidFill>
                        <a:effectLst/>
                        <a:latin typeface="Roboto"/>
                        <a:ea typeface="Roboto"/>
                        <a:cs typeface="Arial"/>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Font typeface="Arial"/>
                        <a:buNone/>
                      </a:pPr>
                      <a:r>
                        <a:rPr lang="en-AU" sz="2400" b="0" i="0" u="none" strike="noStrike" cap="none" dirty="0" err="1">
                          <a:solidFill>
                            <a:srgbClr val="000000"/>
                          </a:solidFill>
                          <a:effectLst/>
                          <a:latin typeface="Roboto"/>
                          <a:ea typeface="Arial"/>
                          <a:cs typeface="Arial"/>
                          <a:sym typeface="Arial"/>
                        </a:rPr>
                        <a:t>ssh</a:t>
                      </a:r>
                      <a:r>
                        <a:rPr lang="en-AU" sz="2400" b="0" i="0" u="none" strike="noStrike" cap="none" dirty="0">
                          <a:solidFill>
                            <a:srgbClr val="000000"/>
                          </a:solidFill>
                          <a:effectLst/>
                          <a:latin typeface="Roboto"/>
                          <a:ea typeface="Arial"/>
                          <a:cs typeface="Arial"/>
                          <a:sym typeface="Arial"/>
                        </a:rPr>
                        <a:t> remote login was active at the user level with port 22 being open.</a:t>
                      </a:r>
                    </a:p>
                  </a:txBody>
                  <a:tcPr marL="91425" marR="91425" marT="91425" marB="91425"/>
                </a:tc>
                <a:tc>
                  <a:txBody>
                    <a:bodyPr/>
                    <a:lstStyle/>
                    <a:p>
                      <a:pPr marL="0" marR="0" lvl="0" indent="0" algn="ctr" rtl="0">
                        <a:lnSpc>
                          <a:spcPct val="100000"/>
                        </a:lnSpc>
                        <a:spcBef>
                          <a:spcPts val="0"/>
                        </a:spcBef>
                        <a:spcAft>
                          <a:spcPts val="0"/>
                        </a:spcAft>
                        <a:buClr>
                          <a:srgbClr val="000000"/>
                        </a:buClr>
                        <a:buFont typeface="Arial"/>
                        <a:buNone/>
                      </a:pPr>
                      <a:r>
                        <a:rPr lang="en-US" sz="2400" b="0" i="0" u="none" strike="noStrike" cap="none" dirty="0">
                          <a:solidFill>
                            <a:srgbClr val="000000"/>
                          </a:solidFill>
                          <a:effectLst/>
                          <a:latin typeface="Roboto"/>
                          <a:ea typeface="Roboto"/>
                          <a:cs typeface="Arial"/>
                          <a:sym typeface="Roboto"/>
                        </a:rPr>
                        <a:t>The attacker will get the access to the shell using Hydra  or similar Tool.</a:t>
                      </a:r>
                      <a:endParaRPr sz="2400" b="0" i="0" u="none" strike="noStrike" cap="none" dirty="0">
                        <a:solidFill>
                          <a:srgbClr val="000000"/>
                        </a:solidFill>
                        <a:effectLst/>
                        <a:latin typeface="Roboto"/>
                        <a:ea typeface="Roboto"/>
                        <a:cs typeface="Arial"/>
                        <a:sym typeface="Roboto"/>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lang="en-AU" sz="2400" b="0" i="0" u="none" strike="noStrike" cap="none" dirty="0">
                          <a:solidFill>
                            <a:srgbClr val="000000"/>
                          </a:solidFill>
                          <a:effectLst/>
                          <a:latin typeface="Roboto"/>
                          <a:ea typeface="Arial"/>
                          <a:cs typeface="Arial"/>
                          <a:sym typeface="Arial"/>
                        </a:rPr>
                        <a:t>CVE-2019-15653 </a:t>
                      </a:r>
                      <a:endParaRPr sz="2400" b="0" i="0" u="none" strike="noStrike" cap="none" dirty="0">
                        <a:solidFill>
                          <a:srgbClr val="000000"/>
                        </a:solidFill>
                        <a:effectLst/>
                        <a:latin typeface="Roboto"/>
                        <a:ea typeface="Roboto"/>
                        <a:cs typeface="Arial"/>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Font typeface="Arial"/>
                        <a:buNone/>
                      </a:pPr>
                      <a:r>
                        <a:rPr lang="en-AU" sz="2400" b="0" i="0" u="none" strike="noStrike" cap="none" dirty="0">
                          <a:solidFill>
                            <a:srgbClr val="000000"/>
                          </a:solidFill>
                          <a:effectLst/>
                          <a:latin typeface="Roboto"/>
                          <a:ea typeface="Arial"/>
                          <a:cs typeface="Arial"/>
                          <a:sym typeface="Arial"/>
                        </a:rPr>
                        <a:t>html password disclosure - The password hash is viewable in plaintext </a:t>
                      </a:r>
                      <a:endParaRPr sz="2400" b="0" i="0" u="none" strike="noStrike" cap="none" dirty="0">
                        <a:solidFill>
                          <a:srgbClr val="000000"/>
                        </a:solidFill>
                        <a:effectLst/>
                        <a:latin typeface="Roboto"/>
                        <a:ea typeface="Roboto"/>
                        <a:cs typeface="Arial"/>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Font typeface="Arial"/>
                        <a:buNone/>
                      </a:pPr>
                      <a:r>
                        <a:rPr lang="en-US" sz="2400" b="0" i="0" u="none" strike="noStrike" cap="none" dirty="0">
                          <a:solidFill>
                            <a:srgbClr val="000000"/>
                          </a:solidFill>
                          <a:effectLst/>
                          <a:latin typeface="Roboto"/>
                          <a:ea typeface="Arial"/>
                          <a:cs typeface="Arial"/>
                          <a:sym typeface="Arial"/>
                        </a:rPr>
                        <a:t> The HTML source code of the login page contains values that allow obtaining the username and password. The username are password values are a double md5 of the plaintext real value, i.e., md5(md5(value)).</a:t>
                      </a:r>
                      <a:endParaRPr sz="2400" b="0" i="0" u="none" strike="noStrike" cap="none" dirty="0">
                        <a:solidFill>
                          <a:srgbClr val="000000"/>
                        </a:solidFill>
                        <a:effectLst/>
                        <a:latin typeface="Roboto"/>
                        <a:ea typeface="Roboto"/>
                        <a:cs typeface="Arial"/>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Font typeface="Arial"/>
                        <a:buNone/>
                      </a:pPr>
                      <a:r>
                        <a:rPr lang="en-US" sz="2400" b="0" i="0" u="none" strike="noStrike" cap="none" dirty="0">
                          <a:solidFill>
                            <a:srgbClr val="000000"/>
                          </a:solidFill>
                          <a:effectLst/>
                          <a:latin typeface="Roboto"/>
                          <a:ea typeface="Roboto"/>
                          <a:cs typeface="Arial"/>
                          <a:sym typeface="Roboto"/>
                        </a:rPr>
                        <a:t>CWE-548-</a:t>
                      </a:r>
                      <a:r>
                        <a:rPr lang="en-US" sz="2400" b="0" i="0" u="none" strike="noStrike" cap="none" dirty="0">
                          <a:solidFill>
                            <a:srgbClr val="000000"/>
                          </a:solidFill>
                          <a:effectLst/>
                          <a:latin typeface="Roboto"/>
                          <a:ea typeface="Arial"/>
                          <a:cs typeface="Arial"/>
                          <a:sym typeface="Arial"/>
                        </a:rPr>
                        <a:t>Exposure of Information Through Directory Listing</a:t>
                      </a:r>
                      <a:endParaRPr sz="2400" b="0" i="0" u="none" strike="noStrike" cap="none" dirty="0">
                        <a:solidFill>
                          <a:srgbClr val="000000"/>
                        </a:solidFill>
                        <a:effectLst/>
                        <a:latin typeface="Roboto"/>
                        <a:ea typeface="Roboto"/>
                        <a:cs typeface="Arial"/>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Font typeface="Arial"/>
                        <a:buNone/>
                      </a:pPr>
                      <a:r>
                        <a:rPr lang="en-US" sz="2400" b="0" i="0" u="none" strike="noStrike" cap="none" dirty="0">
                          <a:solidFill>
                            <a:srgbClr val="000000"/>
                          </a:solidFill>
                          <a:effectLst/>
                          <a:latin typeface="Roboto"/>
                          <a:ea typeface="Arial"/>
                          <a:cs typeface="Arial"/>
                          <a:sym typeface="Arial"/>
                        </a:rPr>
                        <a:t>A directory listing provides an attacker with the complete index of all the resources located inside of the directory. The specific risks and consequences vary depending on which files are listed and accessible.</a:t>
                      </a:r>
                      <a:endParaRPr sz="2400" b="0" i="0" u="none" strike="noStrike" cap="none" dirty="0">
                        <a:solidFill>
                          <a:srgbClr val="000000"/>
                        </a:solidFill>
                        <a:effectLst/>
                        <a:latin typeface="Roboto"/>
                        <a:ea typeface="Roboto"/>
                        <a:cs typeface="Arial"/>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Font typeface="Arial"/>
                        <a:buNone/>
                      </a:pPr>
                      <a:r>
                        <a:rPr lang="en-US" sz="2400" b="0" i="0" u="none" strike="noStrike" cap="none" dirty="0">
                          <a:solidFill>
                            <a:srgbClr val="000000"/>
                          </a:solidFill>
                          <a:effectLst/>
                          <a:latin typeface="Roboto"/>
                          <a:ea typeface="Roboto"/>
                          <a:cs typeface="Arial"/>
                          <a:sym typeface="Roboto"/>
                        </a:rPr>
                        <a:t>The attacker will get hold of sensitive information</a:t>
                      </a:r>
                      <a:endParaRPr sz="2400" b="0" i="0" u="none" strike="noStrike" cap="none" dirty="0">
                        <a:solidFill>
                          <a:srgbClr val="000000"/>
                        </a:solidFill>
                        <a:effectLst/>
                        <a:latin typeface="Roboto"/>
                        <a:ea typeface="Roboto"/>
                        <a:cs typeface="Arial"/>
                        <a:sym typeface="Roboto"/>
                      </a:endParaRPr>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68"/>
        <p:cNvGrpSpPr/>
        <p:nvPr/>
      </p:nvGrpSpPr>
      <p:grpSpPr>
        <a:xfrm>
          <a:off x="0" y="0"/>
          <a:ext cx="0" cy="0"/>
          <a:chOff x="0" y="0"/>
          <a:chExt cx="0" cy="0"/>
        </a:xfrm>
      </p:grpSpPr>
      <p:sp>
        <p:nvSpPr>
          <p:cNvPr id="2369" name="Google Shape;2369;p141"/>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pPr marL="0" lvl="0" indent="0" algn="l" rtl="0">
              <a:spcBef>
                <a:spcPts val="0"/>
              </a:spcBef>
              <a:spcAft>
                <a:spcPts val="0"/>
              </a:spcAft>
              <a:buNone/>
            </a:pPr>
            <a:r>
              <a:rPr lang="en-US">
                <a:solidFill>
                  <a:schemeClr val="dk1"/>
                </a:solidFill>
              </a:rPr>
              <a:t>Critical Vulnerabilities</a:t>
            </a:r>
            <a:r>
              <a:rPr lang="en-US"/>
              <a:t>: Target 2</a:t>
            </a:r>
            <a:endParaRPr/>
          </a:p>
        </p:txBody>
      </p:sp>
      <p:sp>
        <p:nvSpPr>
          <p:cNvPr id="2370" name="Google Shape;2370;p141"/>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7</a:t>
            </a:fld>
            <a:endParaRPr/>
          </a:p>
        </p:txBody>
      </p:sp>
      <p:sp>
        <p:nvSpPr>
          <p:cNvPr id="2371" name="Google Shape;2371;p141"/>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spcBef>
                <a:spcPts val="0"/>
              </a:spcBef>
              <a:spcAft>
                <a:spcPts val="0"/>
              </a:spcAft>
              <a:buNone/>
            </a:pPr>
            <a:r>
              <a:rPr lang="en-US" sz="4400"/>
              <a:t>Our assessment uncovered the following critical vulnerabilities in </a:t>
            </a:r>
            <a:r>
              <a:rPr lang="en-US" sz="4400" b="1"/>
              <a:t>Target 2</a:t>
            </a:r>
            <a:r>
              <a:rPr lang="en-US" sz="4400"/>
              <a:t>.</a:t>
            </a:r>
            <a:endParaRPr sz="4400"/>
          </a:p>
          <a:p>
            <a:pPr marL="0" lvl="0" indent="0" algn="l" rtl="0">
              <a:spcBef>
                <a:spcPts val="1200"/>
              </a:spcBef>
              <a:spcAft>
                <a:spcPts val="0"/>
              </a:spcAft>
              <a:buNone/>
            </a:pPr>
            <a:endParaRPr sz="4400"/>
          </a:p>
          <a:p>
            <a:pPr marL="0" lvl="0" indent="0" algn="l" rtl="0">
              <a:spcBef>
                <a:spcPts val="1200"/>
              </a:spcBef>
              <a:spcAft>
                <a:spcPts val="1200"/>
              </a:spcAft>
              <a:buNone/>
            </a:pPr>
            <a:endParaRPr sz="4400">
              <a:solidFill>
                <a:schemeClr val="dk1"/>
              </a:solidFill>
            </a:endParaRPr>
          </a:p>
        </p:txBody>
      </p:sp>
      <p:graphicFrame>
        <p:nvGraphicFramePr>
          <p:cNvPr id="2372" name="Google Shape;2372;p141"/>
          <p:cNvGraphicFramePr/>
          <p:nvPr/>
        </p:nvGraphicFramePr>
        <p:xfrm>
          <a:off x="1176962" y="3145530"/>
          <a:ext cx="21995625" cy="6705450"/>
        </p:xfrm>
        <a:graphic>
          <a:graphicData uri="http://schemas.openxmlformats.org/drawingml/2006/table">
            <a:tbl>
              <a:tblPr>
                <a:noFill/>
              </a:tblPr>
              <a:tblGrid>
                <a:gridCol w="7331875">
                  <a:extLst>
                    <a:ext uri="{9D8B030D-6E8A-4147-A177-3AD203B41FA5}">
                      <a16:colId xmlns:a16="http://schemas.microsoft.com/office/drawing/2014/main" val="20000"/>
                    </a:ext>
                  </a:extLst>
                </a:gridCol>
                <a:gridCol w="7331875">
                  <a:extLst>
                    <a:ext uri="{9D8B030D-6E8A-4147-A177-3AD203B41FA5}">
                      <a16:colId xmlns:a16="http://schemas.microsoft.com/office/drawing/2014/main" val="20001"/>
                    </a:ext>
                  </a:extLst>
                </a:gridCol>
                <a:gridCol w="7331875">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US" sz="4400" b="1">
                          <a:latin typeface="Roboto"/>
                          <a:ea typeface="Roboto"/>
                          <a:cs typeface="Roboto"/>
                          <a:sym typeface="Roboto"/>
                        </a:rPr>
                        <a:t>Vulnerability</a:t>
                      </a:r>
                      <a:endParaRPr sz="4400" b="1">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dirty="0">
                          <a:latin typeface="Roboto"/>
                          <a:ea typeface="Roboto"/>
                          <a:cs typeface="Roboto"/>
                          <a:sym typeface="Roboto"/>
                        </a:rPr>
                        <a:t>Description</a:t>
                      </a:r>
                      <a:endParaRPr sz="4400" b="1" dirty="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4400" b="1">
                          <a:latin typeface="Roboto"/>
                          <a:ea typeface="Roboto"/>
                          <a:cs typeface="Roboto"/>
                          <a:sym typeface="Roboto"/>
                        </a:rPr>
                        <a:t>Impact</a:t>
                      </a:r>
                      <a:endParaRPr sz="4400" b="1">
                        <a:latin typeface="Roboto"/>
                        <a:ea typeface="Roboto"/>
                        <a:cs typeface="Roboto"/>
                        <a:sym typeface="Roboto"/>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AU" sz="2400" b="0" i="0" u="none" strike="noStrike" cap="none" dirty="0">
                          <a:solidFill>
                            <a:srgbClr val="000000"/>
                          </a:solidFill>
                          <a:effectLst/>
                          <a:latin typeface="Roboto"/>
                          <a:ea typeface="Arial"/>
                          <a:cs typeface="Arial"/>
                          <a:sym typeface="Arial"/>
                        </a:rPr>
                        <a:t>CVE-2016-10033 </a:t>
                      </a:r>
                      <a:r>
                        <a:rPr lang="en-AU" sz="2400" b="0" i="0" u="none" strike="noStrike" cap="none" dirty="0" err="1">
                          <a:solidFill>
                            <a:srgbClr val="000000"/>
                          </a:solidFill>
                          <a:effectLst/>
                          <a:latin typeface="Roboto"/>
                          <a:ea typeface="Arial"/>
                          <a:cs typeface="Arial"/>
                          <a:sym typeface="Arial"/>
                        </a:rPr>
                        <a:t>PHPMailer</a:t>
                      </a:r>
                      <a:endParaRPr sz="2400" dirty="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b="0" i="0" u="none" strike="noStrike" cap="none" dirty="0">
                          <a:solidFill>
                            <a:srgbClr val="000000"/>
                          </a:solidFill>
                          <a:effectLst/>
                          <a:latin typeface="Roboto"/>
                          <a:ea typeface="Arial"/>
                          <a:cs typeface="Arial"/>
                          <a:sym typeface="Arial"/>
                        </a:rPr>
                        <a:t>The </a:t>
                      </a:r>
                      <a:r>
                        <a:rPr lang="en-US" sz="2400" b="0" i="0" u="none" strike="noStrike" cap="none" dirty="0" err="1">
                          <a:solidFill>
                            <a:srgbClr val="000000"/>
                          </a:solidFill>
                          <a:effectLst/>
                          <a:latin typeface="Roboto"/>
                          <a:ea typeface="Arial"/>
                          <a:cs typeface="Arial"/>
                          <a:sym typeface="Arial"/>
                        </a:rPr>
                        <a:t>mailSend</a:t>
                      </a:r>
                      <a:r>
                        <a:rPr lang="en-US" sz="2400" b="0" i="0" u="none" strike="noStrike" cap="none" dirty="0">
                          <a:solidFill>
                            <a:srgbClr val="000000"/>
                          </a:solidFill>
                          <a:effectLst/>
                          <a:latin typeface="Roboto"/>
                          <a:ea typeface="Arial"/>
                          <a:cs typeface="Arial"/>
                          <a:sym typeface="Arial"/>
                        </a:rPr>
                        <a:t> function in the </a:t>
                      </a:r>
                      <a:r>
                        <a:rPr lang="en-US" sz="2400" b="0" i="0" u="none" strike="noStrike" cap="none" dirty="0" err="1">
                          <a:solidFill>
                            <a:srgbClr val="000000"/>
                          </a:solidFill>
                          <a:effectLst/>
                          <a:latin typeface="Roboto"/>
                          <a:ea typeface="Arial"/>
                          <a:cs typeface="Arial"/>
                          <a:sym typeface="Arial"/>
                        </a:rPr>
                        <a:t>isMail</a:t>
                      </a:r>
                      <a:r>
                        <a:rPr lang="en-US" sz="2400" b="0" i="0" u="none" strike="noStrike" cap="none" dirty="0">
                          <a:solidFill>
                            <a:srgbClr val="000000"/>
                          </a:solidFill>
                          <a:effectLst/>
                          <a:latin typeface="Roboto"/>
                          <a:ea typeface="Arial"/>
                          <a:cs typeface="Arial"/>
                          <a:sym typeface="Arial"/>
                        </a:rPr>
                        <a:t> transport in </a:t>
                      </a:r>
                      <a:r>
                        <a:rPr lang="en-US" sz="2400" b="0" i="0" u="none" strike="noStrike" cap="none" dirty="0" err="1">
                          <a:solidFill>
                            <a:srgbClr val="000000"/>
                          </a:solidFill>
                          <a:effectLst/>
                          <a:latin typeface="Roboto"/>
                          <a:ea typeface="Arial"/>
                          <a:cs typeface="Arial"/>
                          <a:sym typeface="Arial"/>
                        </a:rPr>
                        <a:t>PHPMailer</a:t>
                      </a:r>
                      <a:endParaRPr sz="2400" dirty="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b="0" i="0" u="none" strike="noStrike" cap="none" dirty="0">
                          <a:solidFill>
                            <a:srgbClr val="000000"/>
                          </a:solidFill>
                          <a:effectLst/>
                          <a:latin typeface="Roboto"/>
                          <a:ea typeface="Arial"/>
                          <a:cs typeface="Arial"/>
                          <a:sym typeface="Arial"/>
                        </a:rPr>
                        <a:t>allow remote attackers to pass extra parameters to the mail command and consequently execute arbitrary code via a \" (backslash double quote) in a crafted Sender property</a:t>
                      </a:r>
                      <a:endParaRPr sz="24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1"/>
                  </a:ext>
                </a:extLst>
              </a:tr>
              <a:tr h="381000">
                <a:tc>
                  <a:txBody>
                    <a:bodyPr/>
                    <a:lstStyle/>
                    <a:p>
                      <a:endParaRPr lang="en-AU" sz="2400" dirty="0">
                        <a:effectLst/>
                        <a:latin typeface="Roboto"/>
                      </a:endParaRPr>
                    </a:p>
                    <a:p>
                      <a:pPr lvl="1" algn="ctr"/>
                      <a:r>
                        <a:rPr lang="en-AU" sz="2400" b="0" i="0" u="none" strike="noStrike" cap="none" dirty="0">
                          <a:solidFill>
                            <a:srgbClr val="000000"/>
                          </a:solidFill>
                          <a:effectLst/>
                          <a:latin typeface="Roboto"/>
                          <a:ea typeface="Arial"/>
                          <a:cs typeface="Arial"/>
                          <a:sym typeface="Arial"/>
                        </a:rPr>
                        <a:t>UDF Local Privilege Escalation Exploit 1518</a:t>
                      </a:r>
                    </a:p>
                    <a:p>
                      <a:pPr marL="0" lvl="0" indent="0" algn="ctr" rtl="0">
                        <a:spcBef>
                          <a:spcPts val="0"/>
                        </a:spcBef>
                        <a:spcAft>
                          <a:spcPts val="0"/>
                        </a:spcAft>
                        <a:buNone/>
                      </a:pPr>
                      <a:endParaRPr sz="2400" dirty="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b="0" i="0" u="none" strike="noStrike" cap="none" dirty="0">
                          <a:solidFill>
                            <a:srgbClr val="000000"/>
                          </a:solidFill>
                          <a:effectLst/>
                          <a:latin typeface="Roboto"/>
                          <a:ea typeface="Arial"/>
                          <a:cs typeface="Arial"/>
                          <a:sym typeface="Arial"/>
                        </a:rPr>
                        <a:t>MySQL User-Defined function Dynamic Library Local Privilege Escalation</a:t>
                      </a:r>
                      <a:endParaRPr sz="2400" dirty="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dirty="0">
                          <a:latin typeface="Roboto"/>
                          <a:ea typeface="Roboto"/>
                          <a:cs typeface="Roboto"/>
                          <a:sym typeface="Roboto"/>
                        </a:rPr>
                        <a:t>The attacker will gain access the root user</a:t>
                      </a:r>
                      <a:endParaRPr sz="2400" dirty="0">
                        <a:latin typeface="Roboto"/>
                        <a:ea typeface="Roboto"/>
                        <a:cs typeface="Roboto"/>
                        <a:sym typeface="Roboto"/>
                      </a:endParaRPr>
                    </a:p>
                  </a:txBody>
                  <a:tcPr marL="91425" marR="91425" marT="91425" marB="91425"/>
                </a:tc>
                <a:extLst>
                  <a:ext uri="{0D108BD9-81ED-4DB2-BD59-A6C34878D82A}">
                    <a16:rowId xmlns:a16="http://schemas.microsoft.com/office/drawing/2014/main" val="10002"/>
                  </a:ext>
                </a:extLst>
              </a:tr>
              <a:tr h="381000">
                <a:tc>
                  <a:txBody>
                    <a:bodyPr/>
                    <a:lstStyle/>
                    <a:p>
                      <a:pPr marL="0" marR="0" lvl="0" indent="0" algn="ctr" rtl="0">
                        <a:lnSpc>
                          <a:spcPct val="100000"/>
                        </a:lnSpc>
                        <a:spcBef>
                          <a:spcPts val="0"/>
                        </a:spcBef>
                        <a:spcAft>
                          <a:spcPts val="0"/>
                        </a:spcAft>
                        <a:buClr>
                          <a:srgbClr val="000000"/>
                        </a:buClr>
                        <a:buFont typeface="Arial"/>
                        <a:buNone/>
                      </a:pPr>
                      <a:r>
                        <a:rPr lang="en-AU" sz="2400" b="0" i="0" u="none" strike="noStrike" cap="none" dirty="0">
                          <a:solidFill>
                            <a:srgbClr val="000000"/>
                          </a:solidFill>
                          <a:effectLst/>
                          <a:latin typeface="Roboto"/>
                          <a:ea typeface="Arial"/>
                          <a:cs typeface="Arial"/>
                          <a:sym typeface="Arial"/>
                        </a:rPr>
                        <a:t>CVE-2008-5161 </a:t>
                      </a:r>
                      <a:endParaRPr sz="2400" b="0" i="0" u="none" strike="noStrike" cap="none" dirty="0">
                        <a:solidFill>
                          <a:srgbClr val="000000"/>
                        </a:solidFill>
                        <a:effectLst/>
                        <a:latin typeface="Roboto"/>
                        <a:ea typeface="Roboto"/>
                        <a:cs typeface="Arial"/>
                        <a:sym typeface="Roboto"/>
                      </a:endParaRPr>
                    </a:p>
                  </a:txBody>
                  <a:tcPr marL="91425" marR="91425" marT="91425" marB="91425"/>
                </a:tc>
                <a:tc>
                  <a:txBody>
                    <a:bodyPr/>
                    <a:lstStyle/>
                    <a:p>
                      <a:pPr marL="0" marR="0" lvl="0" indent="0" algn="ctr" rtl="0">
                        <a:lnSpc>
                          <a:spcPct val="100000"/>
                        </a:lnSpc>
                        <a:spcBef>
                          <a:spcPts val="0"/>
                        </a:spcBef>
                        <a:spcAft>
                          <a:spcPts val="0"/>
                        </a:spcAft>
                        <a:buClr>
                          <a:srgbClr val="000000"/>
                        </a:buClr>
                        <a:buFont typeface="Arial"/>
                        <a:buNone/>
                      </a:pPr>
                      <a:r>
                        <a:rPr lang="en-AU" sz="2400" b="0" i="0" u="none" strike="noStrike" cap="none" dirty="0" err="1">
                          <a:solidFill>
                            <a:srgbClr val="000000"/>
                          </a:solidFill>
                          <a:effectLst/>
                          <a:latin typeface="Roboto"/>
                          <a:ea typeface="Arial"/>
                          <a:cs typeface="Arial"/>
                          <a:sym typeface="Arial"/>
                        </a:rPr>
                        <a:t>ssh</a:t>
                      </a:r>
                      <a:r>
                        <a:rPr lang="en-AU" sz="2400" b="0" i="0" u="none" strike="noStrike" cap="none" dirty="0">
                          <a:solidFill>
                            <a:srgbClr val="000000"/>
                          </a:solidFill>
                          <a:effectLst/>
                          <a:latin typeface="Roboto"/>
                          <a:ea typeface="Arial"/>
                          <a:cs typeface="Arial"/>
                          <a:sym typeface="Arial"/>
                        </a:rPr>
                        <a:t> remote login was active at the user level with port 22 being open.</a:t>
                      </a:r>
                    </a:p>
                  </a:txBody>
                  <a:tcPr marL="91425" marR="91425" marT="91425" marB="91425"/>
                </a:tc>
                <a:tc>
                  <a:txBody>
                    <a:bodyPr/>
                    <a:lstStyle/>
                    <a:p>
                      <a:pPr marL="0" marR="0" lvl="0" indent="0" algn="ctr" rtl="0">
                        <a:lnSpc>
                          <a:spcPct val="100000"/>
                        </a:lnSpc>
                        <a:spcBef>
                          <a:spcPts val="0"/>
                        </a:spcBef>
                        <a:spcAft>
                          <a:spcPts val="0"/>
                        </a:spcAft>
                        <a:buClr>
                          <a:srgbClr val="000000"/>
                        </a:buClr>
                        <a:buFont typeface="Arial"/>
                        <a:buNone/>
                      </a:pPr>
                      <a:r>
                        <a:rPr lang="en-US" sz="2400" b="0" i="0" u="none" strike="noStrike" cap="none" dirty="0">
                          <a:solidFill>
                            <a:srgbClr val="000000"/>
                          </a:solidFill>
                          <a:effectLst/>
                          <a:latin typeface="Roboto"/>
                          <a:ea typeface="Roboto"/>
                          <a:cs typeface="Arial"/>
                          <a:sym typeface="Roboto"/>
                        </a:rPr>
                        <a:t>The attacker will get the access to the shell using Hydra  or similar Tool.</a:t>
                      </a:r>
                      <a:endParaRPr sz="2400" b="0" i="0" u="none" strike="noStrike" cap="none" dirty="0">
                        <a:solidFill>
                          <a:srgbClr val="000000"/>
                        </a:solidFill>
                        <a:effectLst/>
                        <a:latin typeface="Roboto"/>
                        <a:ea typeface="Roboto"/>
                        <a:cs typeface="Arial"/>
                        <a:sym typeface="Roboto"/>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US" sz="2400" b="0" dirty="0">
                          <a:latin typeface="Roboto"/>
                          <a:ea typeface="Roboto"/>
                          <a:cs typeface="Roboto"/>
                          <a:sym typeface="Roboto"/>
                        </a:rPr>
                        <a:t>CWE-548- </a:t>
                      </a:r>
                      <a:r>
                        <a:rPr lang="en-US" sz="2400" b="0" i="0" u="none" strike="noStrike" cap="none" dirty="0">
                          <a:solidFill>
                            <a:srgbClr val="000000"/>
                          </a:solidFill>
                          <a:effectLst/>
                          <a:latin typeface="Roboto"/>
                          <a:ea typeface="Arial"/>
                          <a:cs typeface="Arial"/>
                          <a:sym typeface="Arial"/>
                        </a:rPr>
                        <a:t>Exposure of Information Through Directory Listing</a:t>
                      </a:r>
                      <a:endParaRPr sz="2400" b="0" dirty="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b="0" i="0" u="none" strike="noStrike" cap="none" dirty="0">
                          <a:solidFill>
                            <a:srgbClr val="000000"/>
                          </a:solidFill>
                          <a:effectLst/>
                          <a:latin typeface="Roboto"/>
                          <a:ea typeface="Arial"/>
                          <a:cs typeface="Arial"/>
                          <a:sym typeface="Arial"/>
                        </a:rPr>
                        <a:t>A directory listing provides an attacker with the complete index of all the resources located inside of the directory. The specific risks and consequences vary depending on which files are listed and accessible.</a:t>
                      </a:r>
                      <a:endParaRPr sz="2400" dirty="0">
                        <a:latin typeface="Roboto"/>
                        <a:ea typeface="Roboto"/>
                        <a:cs typeface="Roboto"/>
                        <a:sym typeface="Roboto"/>
                      </a:endParaRPr>
                    </a:p>
                  </a:txBody>
                  <a:tcPr marL="91425" marR="91425" marT="91425" marB="91425"/>
                </a:tc>
                <a:tc>
                  <a:txBody>
                    <a:bodyPr/>
                    <a:lstStyle/>
                    <a:p>
                      <a:pPr marL="0" lvl="0" indent="0" algn="ctr" rtl="0">
                        <a:spcBef>
                          <a:spcPts val="0"/>
                        </a:spcBef>
                        <a:spcAft>
                          <a:spcPts val="0"/>
                        </a:spcAft>
                        <a:buNone/>
                      </a:pPr>
                      <a:r>
                        <a:rPr lang="en-US" sz="2400" dirty="0">
                          <a:latin typeface="Roboto"/>
                          <a:ea typeface="Roboto"/>
                          <a:cs typeface="Roboto"/>
                          <a:sym typeface="Roboto"/>
                        </a:rPr>
                        <a:t>The attacker will get hold of sensitive information</a:t>
                      </a:r>
                      <a:endParaRPr sz="2400" dirty="0">
                        <a:latin typeface="Roboto"/>
                        <a:ea typeface="Roboto"/>
                        <a:cs typeface="Roboto"/>
                        <a:sym typeface="Roboto"/>
                      </a:endParaRPr>
                    </a:p>
                  </a:txBody>
                  <a:tcPr marL="91425" marR="91425" marT="91425" marB="91425"/>
                </a:tc>
                <a:extLst>
                  <a:ext uri="{0D108BD9-81ED-4DB2-BD59-A6C34878D82A}">
                    <a16:rowId xmlns:a16="http://schemas.microsoft.com/office/drawing/2014/main" val="1768429713"/>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2"/>
        <p:cNvGrpSpPr/>
        <p:nvPr/>
      </p:nvGrpSpPr>
      <p:grpSpPr>
        <a:xfrm>
          <a:off x="0" y="0"/>
          <a:ext cx="0" cy="0"/>
          <a:chOff x="0" y="0"/>
          <a:chExt cx="0" cy="0"/>
        </a:xfrm>
      </p:grpSpPr>
      <p:pic>
        <p:nvPicPr>
          <p:cNvPr id="2403" name="Google Shape;2403;p146"/>
          <p:cNvPicPr preferRelativeResize="0"/>
          <p:nvPr/>
        </p:nvPicPr>
        <p:blipFill rotWithShape="1">
          <a:blip r:embed="rId3">
            <a:alphaModFix/>
          </a:blip>
          <a:srcRect/>
          <a:stretch/>
        </p:blipFill>
        <p:spPr>
          <a:xfrm>
            <a:off x="731334" y="773067"/>
            <a:ext cx="22914823" cy="12246448"/>
          </a:xfrm>
          <a:prstGeom prst="rect">
            <a:avLst/>
          </a:prstGeom>
          <a:noFill/>
          <a:ln>
            <a:noFill/>
          </a:ln>
        </p:spPr>
      </p:pic>
      <p:sp>
        <p:nvSpPr>
          <p:cNvPr id="2404" name="Google Shape;2404;p146"/>
          <p:cNvSpPr txBox="1">
            <a:spLocks noGrp="1"/>
          </p:cNvSpPr>
          <p:nvPr>
            <p:ph type="title"/>
          </p:nvPr>
        </p:nvSpPr>
        <p:spPr>
          <a:xfrm>
            <a:off x="731288" y="5861000"/>
            <a:ext cx="22914900" cy="2070600"/>
          </a:xfrm>
          <a:prstGeom prst="rect">
            <a:avLst/>
          </a:prstGeom>
        </p:spPr>
        <p:txBody>
          <a:bodyPr spcFirstLastPara="1" wrap="square" lIns="243750" tIns="243750" rIns="243750" bIns="243750" anchor="t" anchorCtr="0">
            <a:noAutofit/>
          </a:bodyPr>
          <a:lstStyle/>
          <a:p>
            <a:pPr marL="0" marR="0" lvl="0" indent="0" algn="ctr" rtl="0">
              <a:lnSpc>
                <a:spcPct val="100000"/>
              </a:lnSpc>
              <a:spcBef>
                <a:spcPts val="0"/>
              </a:spcBef>
              <a:spcAft>
                <a:spcPts val="0"/>
              </a:spcAft>
              <a:buClr>
                <a:schemeClr val="dk1"/>
              </a:buClr>
              <a:buSzPts val="1100"/>
              <a:buFont typeface="Arial"/>
              <a:buNone/>
            </a:pPr>
            <a:r>
              <a:rPr lang="en-US"/>
              <a:t>Hardening</a:t>
            </a:r>
            <a:endParaRPr/>
          </a:p>
          <a:p>
            <a:pPr marL="0" lvl="0" indent="0" algn="ctr" rtl="0">
              <a:spcBef>
                <a:spcPts val="0"/>
              </a:spcBef>
              <a:spcAft>
                <a:spcPts val="0"/>
              </a:spcAft>
              <a:buNone/>
            </a:pPr>
            <a:endParaRPr b="1"/>
          </a:p>
          <a:p>
            <a:pPr marL="0" lvl="0" indent="0" algn="l" rtl="0">
              <a:spcBef>
                <a:spcPts val="0"/>
              </a:spcBef>
              <a:spcAft>
                <a:spcPts val="0"/>
              </a:spcAft>
              <a:buNone/>
            </a:pPr>
            <a:endParaRPr b="1"/>
          </a:p>
        </p:txBody>
      </p:sp>
      <p:sp>
        <p:nvSpPr>
          <p:cNvPr id="2405" name="Google Shape;2405;p146"/>
          <p:cNvSpPr txBox="1"/>
          <p:nvPr/>
        </p:nvSpPr>
        <p:spPr>
          <a:xfrm>
            <a:off x="22948089" y="13219200"/>
            <a:ext cx="698100" cy="281700"/>
          </a:xfrm>
          <a:prstGeom prst="rect">
            <a:avLst/>
          </a:prstGeom>
          <a:noFill/>
          <a:ln>
            <a:noFill/>
          </a:ln>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sz="1600"/>
              <a:t>8</a:t>
            </a:fld>
            <a:endParaRPr sz="16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9"/>
        <p:cNvGrpSpPr/>
        <p:nvPr/>
      </p:nvGrpSpPr>
      <p:grpSpPr>
        <a:xfrm>
          <a:off x="0" y="0"/>
          <a:ext cx="0" cy="0"/>
          <a:chOff x="0" y="0"/>
          <a:chExt cx="0" cy="0"/>
        </a:xfrm>
      </p:grpSpPr>
      <p:sp>
        <p:nvSpPr>
          <p:cNvPr id="2410" name="Google Shape;2410;p147"/>
          <p:cNvSpPr txBox="1">
            <a:spLocks noGrp="1"/>
          </p:cNvSpPr>
          <p:nvPr>
            <p:ph type="title"/>
          </p:nvPr>
        </p:nvSpPr>
        <p:spPr>
          <a:xfrm>
            <a:off x="-32791" y="0"/>
            <a:ext cx="24443100" cy="1423200"/>
          </a:xfrm>
          <a:prstGeom prst="rect">
            <a:avLst/>
          </a:prstGeom>
        </p:spPr>
        <p:txBody>
          <a:bodyPr spcFirstLastPara="1" wrap="square" lIns="1219000" tIns="487575" rIns="731350" bIns="243750" anchor="t" anchorCtr="0">
            <a:noAutofit/>
          </a:bodyPr>
          <a:lstStyle/>
          <a:p>
            <a:r>
              <a:rPr lang="en-US" dirty="0"/>
              <a:t>Hardening Against </a:t>
            </a:r>
            <a:r>
              <a:rPr lang="en-AU" sz="6600" b="0" i="0" u="none" strike="noStrike" cap="none" dirty="0">
                <a:solidFill>
                  <a:srgbClr val="000000"/>
                </a:solidFill>
                <a:effectLst/>
                <a:latin typeface="Roboto"/>
                <a:ea typeface="Arial"/>
                <a:cs typeface="Arial"/>
                <a:sym typeface="Arial"/>
              </a:rPr>
              <a:t>CVE-2008-5161 </a:t>
            </a:r>
            <a:r>
              <a:rPr lang="en-US" dirty="0"/>
              <a:t>on Target 1</a:t>
            </a:r>
            <a:endParaRPr b="1" dirty="0">
              <a:latin typeface="Roboto"/>
              <a:ea typeface="Roboto"/>
              <a:cs typeface="Roboto"/>
              <a:sym typeface="Roboto"/>
            </a:endParaRPr>
          </a:p>
        </p:txBody>
      </p:sp>
      <p:sp>
        <p:nvSpPr>
          <p:cNvPr id="2411" name="Google Shape;2411;p147"/>
          <p:cNvSpPr txBox="1">
            <a:spLocks noGrp="1"/>
          </p:cNvSpPr>
          <p:nvPr>
            <p:ph type="sldNum" idx="12"/>
          </p:nvPr>
        </p:nvSpPr>
        <p:spPr>
          <a:xfrm>
            <a:off x="22948089" y="13219200"/>
            <a:ext cx="698100" cy="281700"/>
          </a:xfrm>
          <a:prstGeom prst="rect">
            <a:avLst/>
          </a:prstGeom>
        </p:spPr>
        <p:txBody>
          <a:bodyPr spcFirstLastPara="1" wrap="square" lIns="0" tIns="0" rIns="0" bIns="243750" anchor="t" anchorCtr="0">
            <a:noAutofit/>
          </a:bodyPr>
          <a:lstStyle/>
          <a:p>
            <a:pPr marL="0" lvl="0" indent="0" algn="r" rtl="0">
              <a:spcBef>
                <a:spcPts val="0"/>
              </a:spcBef>
              <a:spcAft>
                <a:spcPts val="0"/>
              </a:spcAft>
              <a:buNone/>
            </a:pPr>
            <a:fld id="{00000000-1234-1234-1234-123412341234}" type="slidenum">
              <a:rPr lang="en-US"/>
              <a:t>9</a:t>
            </a:fld>
            <a:endParaRPr/>
          </a:p>
        </p:txBody>
      </p:sp>
      <p:sp>
        <p:nvSpPr>
          <p:cNvPr id="2412" name="Google Shape;2412;p147"/>
          <p:cNvSpPr txBox="1">
            <a:spLocks noGrp="1"/>
          </p:cNvSpPr>
          <p:nvPr>
            <p:ph type="body" idx="3"/>
          </p:nvPr>
        </p:nvSpPr>
        <p:spPr>
          <a:xfrm>
            <a:off x="703375" y="2295400"/>
            <a:ext cx="22942800" cy="9866700"/>
          </a:xfrm>
          <a:prstGeom prst="rect">
            <a:avLst/>
          </a:prstGeom>
        </p:spPr>
        <p:txBody>
          <a:bodyPr spcFirstLastPara="1" wrap="square" lIns="1219000" tIns="0" rIns="1219000" bIns="2437975" anchor="t" anchorCtr="0">
            <a:noAutofit/>
          </a:bodyPr>
          <a:lstStyle/>
          <a:p>
            <a:pPr marL="0" lvl="0" indent="0" algn="l" rtl="0">
              <a:lnSpc>
                <a:spcPct val="115000"/>
              </a:lnSpc>
              <a:spcBef>
                <a:spcPts val="0"/>
              </a:spcBef>
              <a:spcAft>
                <a:spcPts val="0"/>
              </a:spcAft>
              <a:buNone/>
            </a:pPr>
            <a:r>
              <a:rPr lang="en-US" sz="4400" b="1" dirty="0">
                <a:solidFill>
                  <a:schemeClr val="dk1"/>
                </a:solidFill>
              </a:rPr>
              <a:t>Vulnerability -1: </a:t>
            </a:r>
            <a:r>
              <a:rPr lang="en-AU" sz="4400" b="1" dirty="0">
                <a:solidFill>
                  <a:schemeClr val="dk1"/>
                </a:solidFill>
              </a:rPr>
              <a:t>CVE-2008-5161 SSH Login and Brute Force Attacks</a:t>
            </a:r>
            <a:endParaRPr sz="4400" b="1" dirty="0">
              <a:solidFill>
                <a:schemeClr val="dk1"/>
              </a:solidFill>
            </a:endParaRPr>
          </a:p>
          <a:p>
            <a:pPr marL="914400" indent="-508000">
              <a:lnSpc>
                <a:spcPct val="115000"/>
              </a:lnSpc>
              <a:spcBef>
                <a:spcPts val="1200"/>
              </a:spcBef>
              <a:buClr>
                <a:schemeClr val="dk1"/>
              </a:buClr>
              <a:buSzPts val="4400"/>
            </a:pPr>
            <a:r>
              <a:rPr lang="en-US" sz="4400" b="1" dirty="0">
                <a:solidFill>
                  <a:schemeClr val="dk1"/>
                </a:solidFill>
              </a:rPr>
              <a:t>Why the patch works: </a:t>
            </a:r>
            <a:r>
              <a:rPr lang="en-AU" sz="4000" dirty="0">
                <a:effectLst/>
                <a:latin typeface="Roboto"/>
                <a:ea typeface="Roboto"/>
                <a:cs typeface="Roboto"/>
              </a:rPr>
              <a:t>:  </a:t>
            </a:r>
            <a:r>
              <a:rPr lang="en-AU" sz="4000" dirty="0">
                <a:solidFill>
                  <a:schemeClr val="dk1"/>
                </a:solidFill>
              </a:rPr>
              <a:t>It limits the number of attempts the attacker can commit. Only allows connections from trusted addresses. Disabling SSH from outside network will prevent anyone to login to the server</a:t>
            </a:r>
            <a:endParaRPr sz="4000" dirty="0">
              <a:solidFill>
                <a:schemeClr val="dk1"/>
              </a:solidFill>
            </a:endParaRPr>
          </a:p>
          <a:p>
            <a:pPr marL="914400" lvl="0" indent="-508000" algn="l" rtl="0">
              <a:lnSpc>
                <a:spcPct val="115000"/>
              </a:lnSpc>
              <a:spcBef>
                <a:spcPts val="1000"/>
              </a:spcBef>
              <a:spcAft>
                <a:spcPts val="1000"/>
              </a:spcAft>
              <a:buClr>
                <a:schemeClr val="dk1"/>
              </a:buClr>
              <a:buSzPts val="4400"/>
              <a:buChar char="●"/>
            </a:pPr>
            <a:r>
              <a:rPr lang="en-US" sz="4400" b="1" dirty="0">
                <a:solidFill>
                  <a:schemeClr val="dk1"/>
                </a:solidFill>
              </a:rPr>
              <a:t>How to install it (include commands):</a:t>
            </a:r>
          </a:p>
          <a:p>
            <a:pPr marL="1371600" lvl="1" indent="-508000">
              <a:lnSpc>
                <a:spcPct val="115000"/>
              </a:lnSpc>
              <a:spcBef>
                <a:spcPts val="1000"/>
              </a:spcBef>
              <a:spcAft>
                <a:spcPts val="1000"/>
              </a:spcAft>
              <a:buClr>
                <a:schemeClr val="dk1"/>
              </a:buClr>
              <a:buSzPts val="4400"/>
              <a:buChar char="●"/>
            </a:pPr>
            <a:r>
              <a:rPr lang="en-US" sz="4000" dirty="0">
                <a:solidFill>
                  <a:schemeClr val="dk1"/>
                </a:solidFill>
              </a:rPr>
              <a:t>Disable </a:t>
            </a:r>
            <a:r>
              <a:rPr lang="en-US" sz="4000" dirty="0" err="1">
                <a:solidFill>
                  <a:schemeClr val="dk1"/>
                </a:solidFill>
              </a:rPr>
              <a:t>ssh</a:t>
            </a:r>
            <a:r>
              <a:rPr lang="en-US" sz="4000" dirty="0">
                <a:solidFill>
                  <a:schemeClr val="dk1"/>
                </a:solidFill>
              </a:rPr>
              <a:t> login by changing configuration to /et/</a:t>
            </a:r>
            <a:r>
              <a:rPr lang="en-US" sz="4000" dirty="0" err="1">
                <a:solidFill>
                  <a:schemeClr val="dk1"/>
                </a:solidFill>
              </a:rPr>
              <a:t>ssh</a:t>
            </a:r>
            <a:r>
              <a:rPr lang="en-US" sz="4000" dirty="0">
                <a:solidFill>
                  <a:schemeClr val="dk1"/>
                </a:solidFill>
              </a:rPr>
              <a:t>/</a:t>
            </a:r>
            <a:r>
              <a:rPr lang="en-US" sz="4000" dirty="0" err="1">
                <a:solidFill>
                  <a:schemeClr val="dk1"/>
                </a:solidFill>
              </a:rPr>
              <a:t>sshd_config</a:t>
            </a:r>
            <a:r>
              <a:rPr lang="en-US" sz="4000" dirty="0">
                <a:solidFill>
                  <a:schemeClr val="dk1"/>
                </a:solidFill>
              </a:rPr>
              <a:t> file</a:t>
            </a:r>
          </a:p>
          <a:p>
            <a:pPr marL="1371600" lvl="1" indent="-508000">
              <a:lnSpc>
                <a:spcPct val="115000"/>
              </a:lnSpc>
              <a:spcBef>
                <a:spcPts val="1000"/>
              </a:spcBef>
              <a:spcAft>
                <a:spcPts val="1000"/>
              </a:spcAft>
              <a:buClr>
                <a:schemeClr val="dk1"/>
              </a:buClr>
              <a:buSzPts val="4400"/>
              <a:buChar char="●"/>
            </a:pPr>
            <a:r>
              <a:rPr lang="en-US" sz="4000" dirty="0">
                <a:solidFill>
                  <a:schemeClr val="dk1"/>
                </a:solidFill>
              </a:rPr>
              <a:t>At Firewall enable Allow to whitelist source for </a:t>
            </a:r>
            <a:r>
              <a:rPr lang="en-US" sz="4000" dirty="0" err="1">
                <a:solidFill>
                  <a:schemeClr val="dk1"/>
                </a:solidFill>
              </a:rPr>
              <a:t>ssh</a:t>
            </a:r>
            <a:r>
              <a:rPr lang="en-US" sz="4000" dirty="0">
                <a:solidFill>
                  <a:schemeClr val="dk1"/>
                </a:solidFill>
              </a:rPr>
              <a:t> login and Deny all.</a:t>
            </a:r>
          </a:p>
          <a:p>
            <a:pPr marL="1371600" lvl="1" indent="-508000">
              <a:lnSpc>
                <a:spcPct val="115000"/>
              </a:lnSpc>
              <a:spcBef>
                <a:spcPts val="1000"/>
              </a:spcBef>
              <a:spcAft>
                <a:spcPts val="1000"/>
              </a:spcAft>
              <a:buClr>
                <a:schemeClr val="dk1"/>
              </a:buClr>
              <a:buSzPts val="4400"/>
              <a:buChar char="●"/>
            </a:pPr>
            <a:r>
              <a:rPr lang="en-US" sz="4000" dirty="0">
                <a:solidFill>
                  <a:schemeClr val="dk1"/>
                </a:solidFill>
              </a:rPr>
              <a:t>Monitor Audit logs</a:t>
            </a:r>
          </a:p>
          <a:p>
            <a:pPr marL="1371600" lvl="1" indent="-508000">
              <a:lnSpc>
                <a:spcPct val="115000"/>
              </a:lnSpc>
              <a:spcBef>
                <a:spcPts val="1000"/>
              </a:spcBef>
              <a:spcAft>
                <a:spcPts val="1000"/>
              </a:spcAft>
              <a:buClr>
                <a:schemeClr val="dk1"/>
              </a:buClr>
              <a:buSzPts val="4400"/>
              <a:buChar char="●"/>
            </a:pPr>
            <a:r>
              <a:rPr lang="en-US" sz="4000" dirty="0">
                <a:solidFill>
                  <a:schemeClr val="dk1"/>
                </a:solidFill>
              </a:rPr>
              <a:t>Enforce Account lock out policy for wrong passwords</a:t>
            </a:r>
          </a:p>
          <a:p>
            <a:pPr marL="1371600" lvl="1" indent="-508000">
              <a:lnSpc>
                <a:spcPct val="115000"/>
              </a:lnSpc>
              <a:spcBef>
                <a:spcPts val="1000"/>
              </a:spcBef>
              <a:spcAft>
                <a:spcPts val="1000"/>
              </a:spcAft>
              <a:buClr>
                <a:schemeClr val="dk1"/>
              </a:buClr>
              <a:buSzPts val="4400"/>
              <a:buChar char="●"/>
            </a:pPr>
            <a:r>
              <a:rPr lang="en-US" sz="4000" dirty="0">
                <a:solidFill>
                  <a:schemeClr val="dk1"/>
                </a:solidFill>
              </a:rPr>
              <a:t>Implementing MFA or 2FA.</a:t>
            </a:r>
          </a:p>
          <a:p>
            <a:pPr marL="1371600" lvl="1" indent="-508000">
              <a:lnSpc>
                <a:spcPct val="115000"/>
              </a:lnSpc>
              <a:spcBef>
                <a:spcPts val="1000"/>
              </a:spcBef>
              <a:spcAft>
                <a:spcPts val="1000"/>
              </a:spcAft>
              <a:buClr>
                <a:schemeClr val="dk1"/>
              </a:buClr>
              <a:buSzPts val="4400"/>
              <a:buChar char="●"/>
            </a:pPr>
            <a:endParaRPr sz="4400" dirty="0">
              <a:solidFill>
                <a:schemeClr val="dk1"/>
              </a:solidFill>
            </a:endParaRPr>
          </a:p>
        </p:txBody>
      </p:sp>
    </p:spTree>
  </p:cSld>
  <p:clrMapOvr>
    <a:masterClrMapping/>
  </p:clrMapOvr>
</p:sld>
</file>

<file path=ppt/theme/theme1.xml><?xml version="1.0" encoding="utf-8"?>
<a:theme xmlns:a="http://schemas.openxmlformats.org/drawingml/2006/main" name="Office Theme">
  <a:themeElements>
    <a:clrScheme name="IGPIA - Theme 03 - Light">
      <a:dk1>
        <a:srgbClr val="7F7F7F"/>
      </a:dk1>
      <a:lt1>
        <a:srgbClr val="FFFFFF"/>
      </a:lt1>
      <a:dk2>
        <a:srgbClr val="000000"/>
      </a:dk2>
      <a:lt2>
        <a:srgbClr val="FFFFFF"/>
      </a:lt2>
      <a:accent1>
        <a:srgbClr val="1DE7D8"/>
      </a:accent1>
      <a:accent2>
        <a:srgbClr val="29CEDC"/>
      </a:accent2>
      <a:accent3>
        <a:srgbClr val="34B9DF"/>
      </a:accent3>
      <a:accent4>
        <a:srgbClr val="42A6E3"/>
      </a:accent4>
      <a:accent5>
        <a:srgbClr val="5091E7"/>
      </a:accent5>
      <a:accent6>
        <a:srgbClr val="5D76EA"/>
      </a:accent6>
      <a:hlink>
        <a:srgbClr val="F33B48"/>
      </a:hlink>
      <a:folHlink>
        <a:srgbClr val="FFC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2_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199</TotalTime>
  <Words>1056</Words>
  <Application>Microsoft Office PowerPoint</Application>
  <PresentationFormat>Custom</PresentationFormat>
  <Paragraphs>156</Paragraphs>
  <Slides>18</Slides>
  <Notes>18</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18</vt:i4>
      </vt:variant>
    </vt:vector>
  </HeadingPairs>
  <TitlesOfParts>
    <vt:vector size="36" baseType="lpstr">
      <vt:lpstr>Amatic SC</vt:lpstr>
      <vt:lpstr>Arial</vt:lpstr>
      <vt:lpstr>Calibri</vt:lpstr>
      <vt:lpstr>Courier New</vt:lpstr>
      <vt:lpstr>Helvetica Neue</vt:lpstr>
      <vt:lpstr>Inconsolata</vt:lpstr>
      <vt:lpstr>Lato Light</vt:lpstr>
      <vt:lpstr>Poppins</vt:lpstr>
      <vt:lpstr>Poppins Medium</vt:lpstr>
      <vt:lpstr>Roboto</vt:lpstr>
      <vt:lpstr>Roboto Black</vt:lpstr>
      <vt:lpstr>Roboto Light</vt:lpstr>
      <vt:lpstr>Roboto Medium</vt:lpstr>
      <vt:lpstr>Roboto Thin</vt:lpstr>
      <vt:lpstr>Office Theme</vt:lpstr>
      <vt:lpstr>Simple Light</vt:lpstr>
      <vt:lpstr>2_Custom Design</vt:lpstr>
      <vt:lpstr>Simple Light</vt:lpstr>
      <vt:lpstr>Final Engagement Attack, Defense &amp; Analysis of a Vulnerable Network </vt:lpstr>
      <vt:lpstr>Scope</vt:lpstr>
      <vt:lpstr>Table of Contents</vt:lpstr>
      <vt:lpstr>Network Topology &amp; Critical Vulnerabilities   </vt:lpstr>
      <vt:lpstr>Network Topology</vt:lpstr>
      <vt:lpstr>Critical Vulnerabilities: Target 1</vt:lpstr>
      <vt:lpstr>Critical Vulnerabilities: Target 2</vt:lpstr>
      <vt:lpstr>Hardening  </vt:lpstr>
      <vt:lpstr>Hardening Against CVE-2008-5161 on Target 1</vt:lpstr>
      <vt:lpstr>Hardening Against CVE-2019-15653 on Target 1</vt:lpstr>
      <vt:lpstr>Hardening Against CWE-548 on Target 1</vt:lpstr>
      <vt:lpstr>Hardening Against CVE-2016-10033 on Target 2</vt:lpstr>
      <vt:lpstr>Hardening Against UDF Local Privilege Escalation on Target  2</vt:lpstr>
      <vt:lpstr>Hardening Against CWE-548 on Target 2</vt:lpstr>
      <vt:lpstr>Malicious Activity   </vt:lpstr>
      <vt:lpstr>Torrent Downloading</vt:lpstr>
      <vt:lpstr>Malware Download</vt:lpstr>
      <vt:lpstr>The End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Engagement Attack, Defense &amp; Analysis of a Vulnerable Network</dc:title>
  <dc:creator>Mahmudul Haq Mamun</dc:creator>
  <cp:lastModifiedBy>Mahmudul Haq Mamun</cp:lastModifiedBy>
  <cp:revision>3</cp:revision>
  <dcterms:modified xsi:type="dcterms:W3CDTF">2020-12-19T02:41:48Z</dcterms:modified>
</cp:coreProperties>
</file>